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7" r:id="rId2"/>
    <p:sldId id="261" r:id="rId3"/>
    <p:sldId id="343" r:id="rId4"/>
    <p:sldId id="260" r:id="rId5"/>
    <p:sldId id="332" r:id="rId6"/>
    <p:sldId id="267" r:id="rId7"/>
    <p:sldId id="287" r:id="rId8"/>
    <p:sldId id="288" r:id="rId9"/>
    <p:sldId id="304" r:id="rId10"/>
    <p:sldId id="305" r:id="rId11"/>
    <p:sldId id="272" r:id="rId12"/>
    <p:sldId id="275" r:id="rId13"/>
    <p:sldId id="344" r:id="rId14"/>
  </p:sldIdLst>
  <p:sldSz cx="15122525" cy="7921625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swald" panose="00000500000000000000" pitchFamily="2" charset="0"/>
      <p:regular r:id="rId36"/>
      <p:bold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21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C0D"/>
    <a:srgbClr val="E9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632" y="56"/>
      </p:cViewPr>
      <p:guideLst>
        <p:guide orient="horz" pos="2721"/>
        <p:guide pos="47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ed7eb645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7ed7eb645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ed7eb645d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7ed7eb645d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ed7eb645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7ed7eb645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ed7eb645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7ed7eb645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75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8072d242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98072d242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ed7eb645d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7ed7eb645d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Mostrar porcentajes de resultados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5433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148f40e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148f40e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3587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9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80c1f08d70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80c1f08d70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86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59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1200167" y="4546906"/>
            <a:ext cx="4732239" cy="174419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2464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2464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2464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2464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2464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2464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2464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2464"/>
              </a:spcBef>
              <a:spcAft>
                <a:spcPts val="2464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1149373" y="2642428"/>
            <a:ext cx="3229413" cy="106823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36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62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62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62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62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62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62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62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62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239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186657" y="851673"/>
            <a:ext cx="12749459" cy="882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9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9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9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9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9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9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9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9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9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46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18" t="12445" r="9866" b="6948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076162" y="4379471"/>
            <a:ext cx="11401892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32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Objetivos de Desarrollo Sostenible</a:t>
            </a:r>
            <a:endParaRPr sz="32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076162" y="3587171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Desigualdad social</a:t>
            </a:r>
            <a:endParaRPr sz="48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5655525" y="4722365"/>
            <a:ext cx="1906200" cy="0"/>
          </a:xfrm>
          <a:prstGeom prst="straightConnector1">
            <a:avLst/>
          </a:prstGeom>
          <a:noFill/>
          <a:ln w="28575" cap="flat" cmpd="sng">
            <a:solidFill>
              <a:srgbClr val="1822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4"/>
          <p:cNvSpPr txBox="1"/>
          <p:nvPr/>
        </p:nvSpPr>
        <p:spPr>
          <a:xfrm>
            <a:off x="1131995" y="2689298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9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</a:t>
            </a:r>
            <a:r>
              <a:rPr lang="es-MX" sz="29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</a:t>
            </a:r>
            <a:r>
              <a:rPr lang="es-MX" sz="29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analysis</a:t>
            </a:r>
            <a:endParaRPr sz="29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62039" y="6850732"/>
            <a:ext cx="1541818" cy="8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1298678" y="4648152"/>
            <a:ext cx="2896804" cy="0"/>
          </a:xfrm>
          <a:prstGeom prst="straightConnector1">
            <a:avLst/>
          </a:prstGeom>
          <a:noFill/>
          <a:ln w="28575" cap="flat" cmpd="sng">
            <a:solidFill>
              <a:srgbClr val="18222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Pobreza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5536" y="-178937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Llamada de nube 2">
            <a:extLst>
              <a:ext uri="{FF2B5EF4-FFF2-40B4-BE49-F238E27FC236}">
                <a16:creationId xmlns:a16="http://schemas.microsoft.com/office/drawing/2014/main" id="{73171287-80B5-4797-9D82-E42DE6B1A985}"/>
              </a:ext>
            </a:extLst>
          </p:cNvPr>
          <p:cNvSpPr/>
          <p:nvPr/>
        </p:nvSpPr>
        <p:spPr>
          <a:xfrm>
            <a:off x="105374" y="2533547"/>
            <a:ext cx="5362525" cy="4338178"/>
          </a:xfrm>
          <a:prstGeom prst="cloudCallout">
            <a:avLst>
              <a:gd name="adj1" fmla="val -46825"/>
              <a:gd name="adj2" fmla="val 5702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156"/>
          </a:p>
        </p:txBody>
      </p:sp>
      <p:sp>
        <p:nvSpPr>
          <p:cNvPr id="12" name="Google Shape;1017;p49">
            <a:extLst>
              <a:ext uri="{FF2B5EF4-FFF2-40B4-BE49-F238E27FC236}">
                <a16:creationId xmlns:a16="http://schemas.microsoft.com/office/drawing/2014/main" id="{52CD3138-28ED-43B5-9075-88AEDCDD5231}"/>
              </a:ext>
            </a:extLst>
          </p:cNvPr>
          <p:cNvSpPr txBox="1"/>
          <p:nvPr/>
        </p:nvSpPr>
        <p:spPr>
          <a:xfrm>
            <a:off x="7275942" y="264336"/>
            <a:ext cx="3228786" cy="173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806" tIns="140806" rIns="140806" bIns="140806" anchor="b" anchorCtr="0">
            <a:noAutofit/>
          </a:bodyPr>
          <a:lstStyle/>
          <a:p>
            <a:pPr algn="ctr"/>
            <a:r>
              <a:rPr lang="es-MX" sz="2464" b="1" dirty="0">
                <a:solidFill>
                  <a:schemeClr val="tx1"/>
                </a:solidFill>
              </a:rPr>
              <a:t>El 46% de la población vive bajo el umbral de la pobreza</a:t>
            </a:r>
          </a:p>
        </p:txBody>
      </p:sp>
      <p:sp>
        <p:nvSpPr>
          <p:cNvPr id="13" name="Google Shape;1019;p49">
            <a:extLst>
              <a:ext uri="{FF2B5EF4-FFF2-40B4-BE49-F238E27FC236}">
                <a16:creationId xmlns:a16="http://schemas.microsoft.com/office/drawing/2014/main" id="{40145474-21B0-4739-9DD5-439AB3A496B1}"/>
              </a:ext>
            </a:extLst>
          </p:cNvPr>
          <p:cNvSpPr txBox="1"/>
          <p:nvPr/>
        </p:nvSpPr>
        <p:spPr>
          <a:xfrm>
            <a:off x="5948736" y="2908313"/>
            <a:ext cx="7286742" cy="166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806" tIns="140806" rIns="140806" bIns="140806" anchor="b" anchorCtr="0">
            <a:noAutofit/>
          </a:bodyPr>
          <a:lstStyle/>
          <a:p>
            <a:pPr lvl="0" algn="ctr"/>
            <a:r>
              <a:rPr lang="es-MX" sz="2400" dirty="0"/>
              <a:t>Una persona vive en 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pobreza</a:t>
            </a:r>
            <a:r>
              <a:rPr lang="es-MX" sz="2400" dirty="0"/>
              <a:t> cuando no tiene acceso a un servicio básico y en 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pobreza extrema</a:t>
            </a:r>
            <a:r>
              <a:rPr lang="es-MX" sz="2400" dirty="0"/>
              <a:t>, cuando carece de tres o más</a:t>
            </a:r>
            <a:endParaRPr sz="3200" dirty="0">
              <a:solidFill>
                <a:srgbClr val="74D8C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" name="Google Shape;1021;p49">
            <a:extLst>
              <a:ext uri="{FF2B5EF4-FFF2-40B4-BE49-F238E27FC236}">
                <a16:creationId xmlns:a16="http://schemas.microsoft.com/office/drawing/2014/main" id="{D98451CA-CEB4-4EFC-B48C-69CABCC8E74F}"/>
              </a:ext>
            </a:extLst>
          </p:cNvPr>
          <p:cNvSpPr txBox="1"/>
          <p:nvPr/>
        </p:nvSpPr>
        <p:spPr>
          <a:xfrm>
            <a:off x="966813" y="3273937"/>
            <a:ext cx="3842551" cy="28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806" tIns="140806" rIns="140806" bIns="140806" anchor="b" anchorCtr="0">
            <a:noAutofit/>
          </a:bodyPr>
          <a:lstStyle/>
          <a:p>
            <a:pPr marL="264050" indent="-264050">
              <a:buFont typeface="Wingdings" panose="05000000000000000000" pitchFamily="2" charset="2"/>
              <a:buChar char="ü"/>
            </a:pPr>
            <a:r>
              <a:rPr lang="es-MX" sz="1800" b="1" dirty="0"/>
              <a:t>Educación</a:t>
            </a:r>
            <a:endParaRPr lang="es-MX" sz="1800" dirty="0"/>
          </a:p>
          <a:p>
            <a:pPr marL="264050" indent="-264050">
              <a:buFont typeface="Wingdings" panose="05000000000000000000" pitchFamily="2" charset="2"/>
              <a:buChar char="ü"/>
            </a:pPr>
            <a:r>
              <a:rPr lang="es-MX" sz="1800" b="1" dirty="0"/>
              <a:t>Sanidad</a:t>
            </a:r>
            <a:endParaRPr lang="es-MX" sz="1800" dirty="0"/>
          </a:p>
          <a:p>
            <a:pPr marL="264050" indent="-264050">
              <a:buFont typeface="Wingdings" panose="05000000000000000000" pitchFamily="2" charset="2"/>
              <a:buChar char="ü"/>
            </a:pPr>
            <a:r>
              <a:rPr lang="es-MX" sz="1800" b="1" dirty="0"/>
              <a:t>Alimentación diaria</a:t>
            </a:r>
            <a:endParaRPr lang="es-MX" sz="1800" dirty="0"/>
          </a:p>
          <a:p>
            <a:pPr marL="264050" indent="-264050">
              <a:buFont typeface="Wingdings" panose="05000000000000000000" pitchFamily="2" charset="2"/>
              <a:buChar char="ü"/>
            </a:pPr>
            <a:r>
              <a:rPr lang="es-MX" sz="1800" b="1" dirty="0"/>
              <a:t>Vivienda</a:t>
            </a:r>
            <a:endParaRPr lang="es-MX" sz="1800" dirty="0"/>
          </a:p>
          <a:p>
            <a:pPr marL="264050" indent="-264050">
              <a:buFont typeface="Wingdings" panose="05000000000000000000" pitchFamily="2" charset="2"/>
              <a:buChar char="ü"/>
            </a:pPr>
            <a:r>
              <a:rPr lang="es-MX" sz="1800" b="1" dirty="0"/>
              <a:t>Acceso a los servicios básicos de una vivienda: agua potable, electricidad o saneamiento</a:t>
            </a:r>
            <a:endParaRPr lang="es-MX" sz="1800" dirty="0"/>
          </a:p>
          <a:p>
            <a:pPr algn="r"/>
            <a:endParaRPr sz="2156" dirty="0">
              <a:solidFill>
                <a:srgbClr val="FFD17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" name="Google Shape;1023;p49">
            <a:extLst>
              <a:ext uri="{FF2B5EF4-FFF2-40B4-BE49-F238E27FC236}">
                <a16:creationId xmlns:a16="http://schemas.microsoft.com/office/drawing/2014/main" id="{6452C7FF-D493-4906-A117-094DB7ABAFA3}"/>
              </a:ext>
            </a:extLst>
          </p:cNvPr>
          <p:cNvSpPr txBox="1"/>
          <p:nvPr/>
        </p:nvSpPr>
        <p:spPr>
          <a:xfrm>
            <a:off x="5467899" y="6004162"/>
            <a:ext cx="9179547" cy="207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806" tIns="140806" rIns="140806" bIns="140806" anchor="b" anchorCtr="0">
            <a:noAutofit/>
          </a:bodyPr>
          <a:lstStyle/>
          <a:p>
            <a:r>
              <a:rPr lang="es-MX" sz="1848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Bajo el umbral de la pobreza:</a:t>
            </a:r>
            <a:r>
              <a:rPr lang="es-MX" sz="1848" dirty="0"/>
              <a:t> Vive con menos de 3,2 USD/día en un país de ingresos medianos-bajos.</a:t>
            </a:r>
          </a:p>
          <a:p>
            <a:r>
              <a:rPr lang="es-MX" sz="1848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Bajo el umbral de la pobreza:</a:t>
            </a:r>
            <a:r>
              <a:rPr lang="es-MX" sz="1848" dirty="0"/>
              <a:t> Vive con menos de 5,5 USD/día en un país de ingresos medianos-altos.</a:t>
            </a:r>
          </a:p>
          <a:p>
            <a:r>
              <a:rPr lang="es-MX" sz="1848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Pobreza extrema:</a:t>
            </a:r>
            <a:r>
              <a:rPr lang="es-MX" sz="1848" dirty="0"/>
              <a:t> Vive con menos de </a:t>
            </a:r>
            <a:r>
              <a:rPr lang="es-MX" sz="1848" b="1" dirty="0">
                <a:solidFill>
                  <a:srgbClr val="C00000"/>
                </a:solidFill>
              </a:rPr>
              <a:t>1,9 USD/día</a:t>
            </a:r>
          </a:p>
          <a:p>
            <a:endParaRPr sz="2464" dirty="0">
              <a:solidFill>
                <a:srgbClr val="439D8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021;p49">
            <a:extLst>
              <a:ext uri="{FF2B5EF4-FFF2-40B4-BE49-F238E27FC236}">
                <a16:creationId xmlns:a16="http://schemas.microsoft.com/office/drawing/2014/main" id="{A3E040BD-F39E-4921-84F0-F2E647296703}"/>
              </a:ext>
            </a:extLst>
          </p:cNvPr>
          <p:cNvSpPr txBox="1"/>
          <p:nvPr/>
        </p:nvSpPr>
        <p:spPr>
          <a:xfrm>
            <a:off x="-11535" y="1685347"/>
            <a:ext cx="2210847" cy="1222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806" tIns="140806" rIns="140806" bIns="140806" anchor="b" anchorCtr="0">
            <a:noAutofit/>
          </a:bodyPr>
          <a:lstStyle/>
          <a:p>
            <a:pPr algn="r"/>
            <a:r>
              <a:rPr lang="en" sz="3080" b="1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SERVICIOS BÁSICOS</a:t>
            </a:r>
            <a:endParaRPr sz="3080" b="1" dirty="0">
              <a:solidFill>
                <a:srgbClr val="FFC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" name="Google Shape;334;p35">
            <a:extLst>
              <a:ext uri="{FF2B5EF4-FFF2-40B4-BE49-F238E27FC236}">
                <a16:creationId xmlns:a16="http://schemas.microsoft.com/office/drawing/2014/main" id="{355EB764-E12B-4F6E-9C52-BD88EB97788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43442" y="6570380"/>
            <a:ext cx="1208065" cy="1351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173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9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29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8438270" y="3114855"/>
            <a:ext cx="5656200" cy="237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La tasa de desempleo y personas sin educación a nivel mundial es alta, y vista por género refleja una variación considerable</a:t>
            </a:r>
            <a:endParaRPr sz="2600" b="0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2548506" y="393478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Desigualdad de género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01" y="107742"/>
            <a:ext cx="2074937" cy="150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F31FF94-E980-4D5C-B5B4-9064F18DA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01" y="1566432"/>
            <a:ext cx="7744136" cy="4885190"/>
          </a:xfrm>
          <a:prstGeom prst="rect">
            <a:avLst/>
          </a:prstGeom>
        </p:spPr>
      </p:pic>
      <p:pic>
        <p:nvPicPr>
          <p:cNvPr id="12" name="Google Shape;334;p35">
            <a:extLst>
              <a:ext uri="{FF2B5EF4-FFF2-40B4-BE49-F238E27FC236}">
                <a16:creationId xmlns:a16="http://schemas.microsoft.com/office/drawing/2014/main" id="{ACB900E8-3573-4E0C-B0AB-62FC38582AE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24634" y="6615403"/>
            <a:ext cx="1045681" cy="121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2"/>
          <p:cNvGrpSpPr/>
          <p:nvPr/>
        </p:nvGrpSpPr>
        <p:grpSpPr>
          <a:xfrm>
            <a:off x="8039545" y="884794"/>
            <a:ext cx="5781606" cy="5163746"/>
            <a:chOff x="8411934" y="753404"/>
            <a:chExt cx="5781606" cy="5163746"/>
          </a:xfrm>
        </p:grpSpPr>
        <p:sp>
          <p:nvSpPr>
            <p:cNvPr id="276" name="Google Shape;276;p32"/>
            <p:cNvSpPr/>
            <p:nvPr/>
          </p:nvSpPr>
          <p:spPr>
            <a:xfrm>
              <a:off x="9216189" y="753404"/>
              <a:ext cx="2693803" cy="2693803"/>
            </a:xfrm>
            <a:prstGeom prst="ellipse">
              <a:avLst/>
            </a:prstGeom>
            <a:noFill/>
            <a:ln w="25400" cap="flat" cmpd="sng">
              <a:solidFill>
                <a:srgbClr val="FF6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0302755" y="1802504"/>
              <a:ext cx="3890786" cy="3890786"/>
            </a:xfrm>
            <a:prstGeom prst="ellipse">
              <a:avLst/>
            </a:prstGeom>
            <a:noFill/>
            <a:ln w="25400" cap="flat" cmpd="sng">
              <a:solidFill>
                <a:srgbClr val="FF6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8411934" y="3223347"/>
              <a:ext cx="2693803" cy="2693803"/>
            </a:xfrm>
            <a:prstGeom prst="ellipse">
              <a:avLst/>
            </a:prstGeom>
            <a:noFill/>
            <a:ln w="25400" cap="flat" cmpd="sng">
              <a:solidFill>
                <a:srgbClr val="FF6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32"/>
          <p:cNvSpPr/>
          <p:nvPr/>
        </p:nvSpPr>
        <p:spPr>
          <a:xfrm>
            <a:off x="0" y="0"/>
            <a:ext cx="6012900" cy="7938300"/>
          </a:xfrm>
          <a:prstGeom prst="rect">
            <a:avLst/>
          </a:prstGeom>
          <a:solidFill>
            <a:srgbClr val="182227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E3C87F"/>
              </a:solidFill>
              <a:highlight>
                <a:srgbClr val="FF5D6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410181" y="2919488"/>
            <a:ext cx="5328600" cy="2304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ODS fueron creados para mejorar la calidad de vida de la población mundial, pero ya con 6 años de vida aún se tiene mucho que mejorar</a:t>
            </a:r>
            <a:endParaRPr sz="26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679347" y="77440"/>
            <a:ext cx="5328600" cy="124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4000" b="1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l="69" r="59"/>
          <a:stretch/>
        </p:blipFill>
        <p:spPr>
          <a:xfrm>
            <a:off x="12560969" y="6307537"/>
            <a:ext cx="1854596" cy="98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9184" y="6800813"/>
            <a:ext cx="216535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/>
          <p:nvPr/>
        </p:nvSpPr>
        <p:spPr>
          <a:xfrm>
            <a:off x="8638673" y="801530"/>
            <a:ext cx="2693803" cy="2693803"/>
          </a:xfrm>
          <a:prstGeom prst="ellipse">
            <a:avLst/>
          </a:prstGeom>
          <a:solidFill>
            <a:srgbClr val="FF6A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9725239" y="1850630"/>
            <a:ext cx="3890786" cy="3890786"/>
          </a:xfrm>
          <a:prstGeom prst="ellipse">
            <a:avLst/>
          </a:prstGeom>
          <a:solidFill>
            <a:srgbClr val="1822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7834418" y="3271473"/>
            <a:ext cx="2693803" cy="2693803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7834418" y="3271473"/>
            <a:ext cx="2693803" cy="262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5400" b="1" i="0" u="none" strike="noStrike" cap="none" dirty="0">
              <a:solidFill>
                <a:srgbClr val="1822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10448743" y="3024598"/>
            <a:ext cx="2791333" cy="236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3600" b="1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Contexto social</a:t>
            </a:r>
            <a:endParaRPr sz="3600" b="1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00737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18" t="12445" r="9866" b="6948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076162" y="3587171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Desigualdad social</a:t>
            </a:r>
            <a:endParaRPr sz="48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5655525" y="4722365"/>
            <a:ext cx="1906200" cy="0"/>
          </a:xfrm>
          <a:prstGeom prst="straightConnector1">
            <a:avLst/>
          </a:prstGeom>
          <a:noFill/>
          <a:ln w="28575" cap="flat" cmpd="sng">
            <a:solidFill>
              <a:srgbClr val="1822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4"/>
          <p:cNvSpPr txBox="1"/>
          <p:nvPr/>
        </p:nvSpPr>
        <p:spPr>
          <a:xfrm>
            <a:off x="1197623" y="3318489"/>
            <a:ext cx="4930045" cy="106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6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GRACIAS</a:t>
            </a:r>
            <a:endParaRPr sz="6000" b="1" i="0" u="none" strike="noStrike" cap="none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62039" y="6850732"/>
            <a:ext cx="1541818" cy="8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1298678" y="4648152"/>
            <a:ext cx="2896804" cy="0"/>
          </a:xfrm>
          <a:prstGeom prst="straightConnector1">
            <a:avLst/>
          </a:prstGeom>
          <a:noFill/>
          <a:ln w="28575" cap="flat" cmpd="sng">
            <a:solidFill>
              <a:srgbClr val="1822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03D64BC-CE0B-468D-A0DC-570D86F71F54}"/>
              </a:ext>
            </a:extLst>
          </p:cNvPr>
          <p:cNvSpPr txBox="1"/>
          <p:nvPr/>
        </p:nvSpPr>
        <p:spPr>
          <a:xfrm>
            <a:off x="1298678" y="4826582"/>
            <a:ext cx="556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Andrea Nayely Solano García</a:t>
            </a:r>
          </a:p>
        </p:txBody>
      </p:sp>
    </p:spTree>
    <p:extLst>
      <p:ext uri="{BB962C8B-B14F-4D97-AF65-F5344CB8AC3E}">
        <p14:creationId xmlns:p14="http://schemas.microsoft.com/office/powerpoint/2010/main" val="429098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pág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o tema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501654" y="2684464"/>
            <a:ext cx="8645235" cy="23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Mediante data poder reflejar el contraste entre la calidad de vida de cada persona y como todos llevamos una diferente realidad</a:t>
            </a: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34;p35">
            <a:extLst>
              <a:ext uri="{FF2B5EF4-FFF2-40B4-BE49-F238E27FC236}">
                <a16:creationId xmlns:a16="http://schemas.microsoft.com/office/drawing/2014/main" id="{28B8EEF3-6E80-4861-AEAE-87D99DA82E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10368" y="6521186"/>
            <a:ext cx="1330952" cy="1425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162968557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90" end="4511.9999"/>
                </p14:media>
              </p:ext>
            </p:extLst>
          </p:nvPr>
        </p:nvPicPr>
        <p:blipFill rotWithShape="1">
          <a:blip r:embed="rId4"/>
          <a:srcRect t="12440" b="12917"/>
          <a:stretch>
            <a:fillRect/>
          </a:stretch>
        </p:blipFill>
        <p:spPr>
          <a:xfrm>
            <a:off x="270629" y="0"/>
            <a:ext cx="14332078" cy="7924280"/>
          </a:xfrm>
          <a:prstGeom prst="rect">
            <a:avLst/>
          </a:prstGeom>
        </p:spPr>
      </p:pic>
      <p:pic>
        <p:nvPicPr>
          <p:cNvPr id="6" name="Picture 2" descr="Top 20 de las mejores escuelas privadas del país">
            <a:extLst>
              <a:ext uri="{FF2B5EF4-FFF2-40B4-BE49-F238E27FC236}">
                <a16:creationId xmlns:a16="http://schemas.microsoft.com/office/drawing/2014/main" id="{C6BA5B85-E1A8-45FE-B972-FEB13696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7" y="1039337"/>
            <a:ext cx="13631790" cy="61666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ronavirus.- Un tercio de los niños no tiene opción de estudiar a  distancia tras el cierre de escuelas">
            <a:extLst>
              <a:ext uri="{FF2B5EF4-FFF2-40B4-BE49-F238E27FC236}">
                <a16:creationId xmlns:a16="http://schemas.microsoft.com/office/drawing/2014/main" id="{4B6155EB-9144-4043-AFED-713F4CEF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6" y="1020208"/>
            <a:ext cx="13703650" cy="66241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Qué tiene esta mansión para costar 135 millones de dólares?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9" y="899388"/>
            <a:ext cx="13662018" cy="67449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e Conversation en EL PAÍ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2" y="1020209"/>
            <a:ext cx="13127843" cy="647376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gua y sangre">
            <a:extLst>
              <a:ext uri="{FF2B5EF4-FFF2-40B4-BE49-F238E27FC236}">
                <a16:creationId xmlns:a16="http://schemas.microsoft.com/office/drawing/2014/main" id="{870F92BA-61CA-45BF-A8E6-92D2D82A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2" y="899388"/>
            <a:ext cx="13578686" cy="675185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a asignatura pendiente de África, la educació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6" y="980187"/>
            <a:ext cx="13717630" cy="67042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4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98232" y="2548115"/>
            <a:ext cx="9533648" cy="2825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¿Cómo surge el proyecto?</a:t>
            </a:r>
            <a:endParaRPr sz="60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2798" y="2315688"/>
            <a:ext cx="3219776" cy="332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7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Google Shape;337;p35">
            <a:extLst>
              <a:ext uri="{FF2B5EF4-FFF2-40B4-BE49-F238E27FC236}">
                <a16:creationId xmlns:a16="http://schemas.microsoft.com/office/drawing/2014/main" id="{3F096068-5A3D-4E7E-8C91-E9C1FBA7D71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7635" y="6826651"/>
            <a:ext cx="1055459" cy="10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2133174" y="33251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Educación en México y COVID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298;p3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33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1793174" y="3046346"/>
            <a:ext cx="3546600" cy="27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6600" b="1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58.3</a:t>
            </a:r>
            <a:r>
              <a:rPr lang="es-MX" sz="66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6600" b="0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3"/>
          <p:cNvCxnSpPr/>
          <p:nvPr/>
        </p:nvCxnSpPr>
        <p:spPr>
          <a:xfrm>
            <a:off x="5668729" y="3194397"/>
            <a:ext cx="0" cy="2409636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" name="Google Shape;302;p33"/>
          <p:cNvCxnSpPr/>
          <p:nvPr/>
        </p:nvCxnSpPr>
        <p:spPr>
          <a:xfrm>
            <a:off x="9216190" y="3194397"/>
            <a:ext cx="0" cy="2409636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33"/>
          <p:cNvSpPr txBox="1"/>
          <p:nvPr/>
        </p:nvSpPr>
        <p:spPr>
          <a:xfrm>
            <a:off x="5839160" y="3046346"/>
            <a:ext cx="3206600" cy="27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7200" b="1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28.6</a:t>
            </a:r>
            <a:r>
              <a:rPr lang="es-MX" sz="72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7200" b="0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9587921" y="3046346"/>
            <a:ext cx="3206600" cy="27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7200" b="1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70.2</a:t>
            </a:r>
            <a:r>
              <a:rPr lang="es-MX" sz="72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7200" b="0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2450478" y="5285661"/>
            <a:ext cx="2550691" cy="190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Estudiantes opinan que aprenden menos de forma virtual</a:t>
            </a:r>
            <a:endParaRPr sz="1800" b="0" i="0" u="none" strike="noStrike" cap="none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6183969" y="5285661"/>
            <a:ext cx="2550692" cy="190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Realizó un gasto adicional para adquirir computadoras, internet, celular, </a:t>
            </a:r>
            <a:r>
              <a:rPr lang="es-MX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r>
              <a:rPr lang="es-MX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etc.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9809146" y="5285661"/>
            <a:ext cx="2550691" cy="190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Alumnos de primaria tomaron clases mediante </a:t>
            </a:r>
            <a:r>
              <a:rPr lang="es-MX" sz="1800" b="1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celular</a:t>
            </a:r>
            <a:endParaRPr sz="1800" b="1" i="0" u="none" strike="noStrike" cap="none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910673" y="1674002"/>
            <a:ext cx="13894127" cy="90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¿Realmente México es un país que esté preparado para la educación en línea?</a:t>
            </a: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" name="Google Shape;334;p35">
            <a:extLst>
              <a:ext uri="{FF2B5EF4-FFF2-40B4-BE49-F238E27FC236}">
                <a16:creationId xmlns:a16="http://schemas.microsoft.com/office/drawing/2014/main" id="{1F66CDE4-4AC7-4624-BD19-DFE2B87643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5415" y="6512739"/>
            <a:ext cx="1084348" cy="1408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95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-25" y="7120903"/>
            <a:ext cx="15122400" cy="932700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1569468" y="6187608"/>
            <a:ext cx="182144" cy="2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99952" y="7183473"/>
            <a:ext cx="970174" cy="5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>
            <a:off x="341775" y="319175"/>
            <a:ext cx="14438700" cy="63858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3238737" y="2871407"/>
            <a:ext cx="86451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s-MX" sz="7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</a:t>
            </a:r>
            <a:endParaRPr sz="7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2" descr="Los ODS cumplen tres años de vida | Corresponsables.com España">
            <a:extLst>
              <a:ext uri="{FF2B5EF4-FFF2-40B4-BE49-F238E27FC236}">
                <a16:creationId xmlns:a16="http://schemas.microsoft.com/office/drawing/2014/main" id="{8596A88F-C1B6-4BED-B4C4-3726D31B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0" y="388948"/>
            <a:ext cx="13786506" cy="62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23;p32">
            <a:extLst>
              <a:ext uri="{FF2B5EF4-FFF2-40B4-BE49-F238E27FC236}">
                <a16:creationId xmlns:a16="http://schemas.microsoft.com/office/drawing/2014/main" id="{36965B77-36F4-43BA-9908-3342A2717D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3049" y="7063146"/>
            <a:ext cx="5738648" cy="1022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MX" sz="1600" dirty="0">
                <a:solidFill>
                  <a:schemeClr val="tx1"/>
                </a:solidFill>
              </a:rPr>
              <a:t>En 2015, los líderes mundiales adoptaron un conjunto de objetivos globales para erradicar la pobreza, proteger el planeta y asegurar la prosperidad para todos.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6" name="Google Shape;22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" name="Google Shape;677;p28">
            <a:extLst>
              <a:ext uri="{FF2B5EF4-FFF2-40B4-BE49-F238E27FC236}">
                <a16:creationId xmlns:a16="http://schemas.microsoft.com/office/drawing/2014/main" id="{21244C5A-FCBF-4F37-97B7-B0878A3440D6}"/>
              </a:ext>
            </a:extLst>
          </p:cNvPr>
          <p:cNvGrpSpPr/>
          <p:nvPr/>
        </p:nvGrpSpPr>
        <p:grpSpPr>
          <a:xfrm>
            <a:off x="410422" y="1974673"/>
            <a:ext cx="10186956" cy="4722408"/>
            <a:chOff x="2591275" y="2760664"/>
            <a:chExt cx="4199587" cy="1935371"/>
          </a:xfrm>
        </p:grpSpPr>
        <p:sp>
          <p:nvSpPr>
            <p:cNvPr id="10" name="Google Shape;678;p28">
              <a:extLst>
                <a:ext uri="{FF2B5EF4-FFF2-40B4-BE49-F238E27FC236}">
                  <a16:creationId xmlns:a16="http://schemas.microsoft.com/office/drawing/2014/main" id="{F4C5A32E-3F5D-40C6-BBBE-FC4F5B3B9040}"/>
                </a:ext>
              </a:extLst>
            </p:cNvPr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11" name="Google Shape;679;p28">
              <a:extLst>
                <a:ext uri="{FF2B5EF4-FFF2-40B4-BE49-F238E27FC236}">
                  <a16:creationId xmlns:a16="http://schemas.microsoft.com/office/drawing/2014/main" id="{1B42F8A8-0120-4C79-AD2A-CCF3746EB8FF}"/>
                </a:ext>
              </a:extLst>
            </p:cNvPr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12" name="Google Shape;680;p28">
              <a:extLst>
                <a:ext uri="{FF2B5EF4-FFF2-40B4-BE49-F238E27FC236}">
                  <a16:creationId xmlns:a16="http://schemas.microsoft.com/office/drawing/2014/main" id="{F7771D6D-D627-4743-B796-1D53E01E5336}"/>
                </a:ext>
              </a:extLst>
            </p:cNvPr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13" name="Google Shape;681;p28">
              <a:extLst>
                <a:ext uri="{FF2B5EF4-FFF2-40B4-BE49-F238E27FC236}">
                  <a16:creationId xmlns:a16="http://schemas.microsoft.com/office/drawing/2014/main" id="{008088CB-1F88-4507-A7C9-8728E7B36548}"/>
                </a:ext>
              </a:extLst>
            </p:cNvPr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14" name="Google Shape;682;p28">
              <a:extLst>
                <a:ext uri="{FF2B5EF4-FFF2-40B4-BE49-F238E27FC236}">
                  <a16:creationId xmlns:a16="http://schemas.microsoft.com/office/drawing/2014/main" id="{A89B4998-1F7E-410A-8C56-CCFC9761CC4F}"/>
                </a:ext>
              </a:extLst>
            </p:cNvPr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15" name="Google Shape;683;p28">
              <a:extLst>
                <a:ext uri="{FF2B5EF4-FFF2-40B4-BE49-F238E27FC236}">
                  <a16:creationId xmlns:a16="http://schemas.microsoft.com/office/drawing/2014/main" id="{B05AE135-6892-45D5-9892-3396DFFEF04A}"/>
                </a:ext>
              </a:extLst>
            </p:cNvPr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16" name="Google Shape;684;p28">
              <a:extLst>
                <a:ext uri="{FF2B5EF4-FFF2-40B4-BE49-F238E27FC236}">
                  <a16:creationId xmlns:a16="http://schemas.microsoft.com/office/drawing/2014/main" id="{5F6ADAD9-8860-47EA-AE88-4D398AA13035}"/>
                </a:ext>
              </a:extLst>
            </p:cNvPr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17" name="Google Shape;685;p28">
              <a:extLst>
                <a:ext uri="{FF2B5EF4-FFF2-40B4-BE49-F238E27FC236}">
                  <a16:creationId xmlns:a16="http://schemas.microsoft.com/office/drawing/2014/main" id="{49A3441C-B97B-47B8-BA82-10B90FFA7F49}"/>
                </a:ext>
              </a:extLst>
            </p:cNvPr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18" name="Google Shape;686;p28">
              <a:extLst>
                <a:ext uri="{FF2B5EF4-FFF2-40B4-BE49-F238E27FC236}">
                  <a16:creationId xmlns:a16="http://schemas.microsoft.com/office/drawing/2014/main" id="{FC6511F8-A64C-4FE9-8307-89FECD31A990}"/>
                </a:ext>
              </a:extLst>
            </p:cNvPr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19" name="Google Shape;687;p28">
              <a:extLst>
                <a:ext uri="{FF2B5EF4-FFF2-40B4-BE49-F238E27FC236}">
                  <a16:creationId xmlns:a16="http://schemas.microsoft.com/office/drawing/2014/main" id="{ACDAAB10-F623-4A7C-89D0-EAFCEC01DC84}"/>
                </a:ext>
              </a:extLst>
            </p:cNvPr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0" name="Google Shape;688;p28">
              <a:extLst>
                <a:ext uri="{FF2B5EF4-FFF2-40B4-BE49-F238E27FC236}">
                  <a16:creationId xmlns:a16="http://schemas.microsoft.com/office/drawing/2014/main" id="{B106BACC-FB08-41E5-8D19-F513C870A5BE}"/>
                </a:ext>
              </a:extLst>
            </p:cNvPr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1" name="Google Shape;689;p28">
              <a:extLst>
                <a:ext uri="{FF2B5EF4-FFF2-40B4-BE49-F238E27FC236}">
                  <a16:creationId xmlns:a16="http://schemas.microsoft.com/office/drawing/2014/main" id="{641CF869-E868-44BA-AAAF-943BCA4D389C}"/>
                </a:ext>
              </a:extLst>
            </p:cNvPr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2" name="Google Shape;690;p28">
              <a:extLst>
                <a:ext uri="{FF2B5EF4-FFF2-40B4-BE49-F238E27FC236}">
                  <a16:creationId xmlns:a16="http://schemas.microsoft.com/office/drawing/2014/main" id="{AF7F498E-C295-4BEC-AE0C-FA14ADC774A4}"/>
                </a:ext>
              </a:extLst>
            </p:cNvPr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3" name="Google Shape;691;p28">
              <a:extLst>
                <a:ext uri="{FF2B5EF4-FFF2-40B4-BE49-F238E27FC236}">
                  <a16:creationId xmlns:a16="http://schemas.microsoft.com/office/drawing/2014/main" id="{3D50A86A-E758-45F4-83F5-A63CFAC4CF24}"/>
                </a:ext>
              </a:extLst>
            </p:cNvPr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4" name="Google Shape;692;p28">
              <a:extLst>
                <a:ext uri="{FF2B5EF4-FFF2-40B4-BE49-F238E27FC236}">
                  <a16:creationId xmlns:a16="http://schemas.microsoft.com/office/drawing/2014/main" id="{CD15ECF2-6CAF-4AE8-B6E8-2653B141BBC3}"/>
                </a:ext>
              </a:extLst>
            </p:cNvPr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5" name="Google Shape;693;p28">
              <a:extLst>
                <a:ext uri="{FF2B5EF4-FFF2-40B4-BE49-F238E27FC236}">
                  <a16:creationId xmlns:a16="http://schemas.microsoft.com/office/drawing/2014/main" id="{8E7BB543-2B31-40D2-9772-1A4C65172024}"/>
                </a:ext>
              </a:extLst>
            </p:cNvPr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6" name="Google Shape;694;p28">
              <a:extLst>
                <a:ext uri="{FF2B5EF4-FFF2-40B4-BE49-F238E27FC236}">
                  <a16:creationId xmlns:a16="http://schemas.microsoft.com/office/drawing/2014/main" id="{8C80896D-2E90-484D-ADDF-4B11AAC67888}"/>
                </a:ext>
              </a:extLst>
            </p:cNvPr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7" name="Google Shape;695;p28">
              <a:extLst>
                <a:ext uri="{FF2B5EF4-FFF2-40B4-BE49-F238E27FC236}">
                  <a16:creationId xmlns:a16="http://schemas.microsoft.com/office/drawing/2014/main" id="{1736CBE3-204C-4241-AEF3-67EE0924F46A}"/>
                </a:ext>
              </a:extLst>
            </p:cNvPr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8" name="Google Shape;696;p28">
              <a:extLst>
                <a:ext uri="{FF2B5EF4-FFF2-40B4-BE49-F238E27FC236}">
                  <a16:creationId xmlns:a16="http://schemas.microsoft.com/office/drawing/2014/main" id="{CD6C7E32-4BAD-479B-ADF5-3DEC90D1B1BE}"/>
                </a:ext>
              </a:extLst>
            </p:cNvPr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9" name="Google Shape;697;p28">
              <a:extLst>
                <a:ext uri="{FF2B5EF4-FFF2-40B4-BE49-F238E27FC236}">
                  <a16:creationId xmlns:a16="http://schemas.microsoft.com/office/drawing/2014/main" id="{C4CD4F3F-7044-4D40-9C27-1AC0C76CA05F}"/>
                </a:ext>
              </a:extLst>
            </p:cNvPr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0" name="Google Shape;698;p28">
              <a:extLst>
                <a:ext uri="{FF2B5EF4-FFF2-40B4-BE49-F238E27FC236}">
                  <a16:creationId xmlns:a16="http://schemas.microsoft.com/office/drawing/2014/main" id="{E4AFA053-57CB-4C7A-A12F-DE08238273E1}"/>
                </a:ext>
              </a:extLst>
            </p:cNvPr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1" name="Google Shape;699;p28">
              <a:extLst>
                <a:ext uri="{FF2B5EF4-FFF2-40B4-BE49-F238E27FC236}">
                  <a16:creationId xmlns:a16="http://schemas.microsoft.com/office/drawing/2014/main" id="{D1971944-5014-46D6-A6BD-BEC71D367659}"/>
                </a:ext>
              </a:extLst>
            </p:cNvPr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2" name="Google Shape;700;p28">
              <a:extLst>
                <a:ext uri="{FF2B5EF4-FFF2-40B4-BE49-F238E27FC236}">
                  <a16:creationId xmlns:a16="http://schemas.microsoft.com/office/drawing/2014/main" id="{69757991-45BC-4C7E-B9A1-25AFA59E42F8}"/>
                </a:ext>
              </a:extLst>
            </p:cNvPr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3" name="Google Shape;701;p28">
              <a:extLst>
                <a:ext uri="{FF2B5EF4-FFF2-40B4-BE49-F238E27FC236}">
                  <a16:creationId xmlns:a16="http://schemas.microsoft.com/office/drawing/2014/main" id="{BE51B368-7B6A-4322-9883-B02843F8DC8D}"/>
                </a:ext>
              </a:extLst>
            </p:cNvPr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4" name="Google Shape;702;p28">
              <a:extLst>
                <a:ext uri="{FF2B5EF4-FFF2-40B4-BE49-F238E27FC236}">
                  <a16:creationId xmlns:a16="http://schemas.microsoft.com/office/drawing/2014/main" id="{EF2A8144-0DEC-47EA-A69C-1F262E7E2421}"/>
                </a:ext>
              </a:extLst>
            </p:cNvPr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5" name="Google Shape;703;p28">
              <a:extLst>
                <a:ext uri="{FF2B5EF4-FFF2-40B4-BE49-F238E27FC236}">
                  <a16:creationId xmlns:a16="http://schemas.microsoft.com/office/drawing/2014/main" id="{B21CDD36-2CE4-4D1F-B546-6145B37F5ACB}"/>
                </a:ext>
              </a:extLst>
            </p:cNvPr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6" name="Google Shape;704;p28">
              <a:extLst>
                <a:ext uri="{FF2B5EF4-FFF2-40B4-BE49-F238E27FC236}">
                  <a16:creationId xmlns:a16="http://schemas.microsoft.com/office/drawing/2014/main" id="{1615DF2E-8ADF-49C6-AB1F-4A7F48182ECE}"/>
                </a:ext>
              </a:extLst>
            </p:cNvPr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7" name="Google Shape;705;p28">
              <a:extLst>
                <a:ext uri="{FF2B5EF4-FFF2-40B4-BE49-F238E27FC236}">
                  <a16:creationId xmlns:a16="http://schemas.microsoft.com/office/drawing/2014/main" id="{EC5E9909-A234-41E6-A876-C566592C2BF7}"/>
                </a:ext>
              </a:extLst>
            </p:cNvPr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8" name="Google Shape;706;p28">
              <a:extLst>
                <a:ext uri="{FF2B5EF4-FFF2-40B4-BE49-F238E27FC236}">
                  <a16:creationId xmlns:a16="http://schemas.microsoft.com/office/drawing/2014/main" id="{30702D4A-B19A-425A-99C6-2AC3AABE3A05}"/>
                </a:ext>
              </a:extLst>
            </p:cNvPr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9" name="Google Shape;707;p28">
              <a:extLst>
                <a:ext uri="{FF2B5EF4-FFF2-40B4-BE49-F238E27FC236}">
                  <a16:creationId xmlns:a16="http://schemas.microsoft.com/office/drawing/2014/main" id="{A1DB462C-98EE-4862-8897-C69A21F4CA9E}"/>
                </a:ext>
              </a:extLst>
            </p:cNvPr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40" name="Google Shape;708;p28">
              <a:extLst>
                <a:ext uri="{FF2B5EF4-FFF2-40B4-BE49-F238E27FC236}">
                  <a16:creationId xmlns:a16="http://schemas.microsoft.com/office/drawing/2014/main" id="{07FBEF26-D993-48B0-B34C-CF778B82EC82}"/>
                </a:ext>
              </a:extLst>
            </p:cNvPr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41" name="Google Shape;709;p28">
              <a:extLst>
                <a:ext uri="{FF2B5EF4-FFF2-40B4-BE49-F238E27FC236}">
                  <a16:creationId xmlns:a16="http://schemas.microsoft.com/office/drawing/2014/main" id="{27842944-6AD4-474E-B7A5-B8F740925E6B}"/>
                </a:ext>
              </a:extLst>
            </p:cNvPr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42" name="Google Shape;710;p28">
              <a:extLst>
                <a:ext uri="{FF2B5EF4-FFF2-40B4-BE49-F238E27FC236}">
                  <a16:creationId xmlns:a16="http://schemas.microsoft.com/office/drawing/2014/main" id="{A83DC465-607F-4EA8-B23D-6F03BE04D8C5}"/>
                </a:ext>
              </a:extLst>
            </p:cNvPr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43" name="Google Shape;711;p28">
              <a:extLst>
                <a:ext uri="{FF2B5EF4-FFF2-40B4-BE49-F238E27FC236}">
                  <a16:creationId xmlns:a16="http://schemas.microsoft.com/office/drawing/2014/main" id="{76B9148A-C4E9-446F-AEAC-F2D3BFBFB997}"/>
                </a:ext>
              </a:extLst>
            </p:cNvPr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44" name="Google Shape;712;p28">
              <a:extLst>
                <a:ext uri="{FF2B5EF4-FFF2-40B4-BE49-F238E27FC236}">
                  <a16:creationId xmlns:a16="http://schemas.microsoft.com/office/drawing/2014/main" id="{E3328DF0-2230-4492-87D9-679D346450F0}"/>
                </a:ext>
              </a:extLst>
            </p:cNvPr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45" name="Google Shape;713;p28">
              <a:extLst>
                <a:ext uri="{FF2B5EF4-FFF2-40B4-BE49-F238E27FC236}">
                  <a16:creationId xmlns:a16="http://schemas.microsoft.com/office/drawing/2014/main" id="{036E577F-B17F-43C8-A49B-FF8B68AA95D0}"/>
                </a:ext>
              </a:extLst>
            </p:cNvPr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46" name="Google Shape;714;p28">
              <a:extLst>
                <a:ext uri="{FF2B5EF4-FFF2-40B4-BE49-F238E27FC236}">
                  <a16:creationId xmlns:a16="http://schemas.microsoft.com/office/drawing/2014/main" id="{CE841B2C-9648-48CF-923C-007450421CD2}"/>
                </a:ext>
              </a:extLst>
            </p:cNvPr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47" name="Google Shape;715;p28">
              <a:extLst>
                <a:ext uri="{FF2B5EF4-FFF2-40B4-BE49-F238E27FC236}">
                  <a16:creationId xmlns:a16="http://schemas.microsoft.com/office/drawing/2014/main" id="{349F346D-A506-4EA0-AEDC-E452669CCFC5}"/>
                </a:ext>
              </a:extLst>
            </p:cNvPr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48" name="Google Shape;716;p28">
              <a:extLst>
                <a:ext uri="{FF2B5EF4-FFF2-40B4-BE49-F238E27FC236}">
                  <a16:creationId xmlns:a16="http://schemas.microsoft.com/office/drawing/2014/main" id="{18BDBD6F-49E9-4C0B-96E1-F9EABF9A4F9C}"/>
                </a:ext>
              </a:extLst>
            </p:cNvPr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sp>
        <p:nvSpPr>
          <p:cNvPr id="49" name="Google Shape;1366;p44">
            <a:extLst>
              <a:ext uri="{FF2B5EF4-FFF2-40B4-BE49-F238E27FC236}">
                <a16:creationId xmlns:a16="http://schemas.microsoft.com/office/drawing/2014/main" id="{4F8517C9-A9C6-41EE-87DC-1CACE1DA6B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16" y="-58558"/>
            <a:ext cx="8487541" cy="1307565"/>
          </a:xfrm>
          <a:prstGeom prst="rect">
            <a:avLst/>
          </a:prstGeom>
        </p:spPr>
        <p:txBody>
          <a:bodyPr spcFirstLastPara="1" wrap="square" lIns="140806" tIns="140806" rIns="140806" bIns="140806" anchor="t" anchorCtr="0">
            <a:noAutofit/>
          </a:bodyPr>
          <a:lstStyle/>
          <a:p>
            <a:r>
              <a:rPr lang="en-GB" sz="7392" dirty="0" err="1">
                <a:solidFill>
                  <a:srgbClr val="FFC000"/>
                </a:solidFill>
              </a:rPr>
              <a:t>Sostenibilidad</a:t>
            </a:r>
            <a:endParaRPr sz="7392" dirty="0">
              <a:solidFill>
                <a:srgbClr val="FFC000"/>
              </a:solidFill>
            </a:endParaRPr>
          </a:p>
        </p:txBody>
      </p:sp>
      <p:sp>
        <p:nvSpPr>
          <p:cNvPr id="50" name="Google Shape;1370;p44">
            <a:extLst>
              <a:ext uri="{FF2B5EF4-FFF2-40B4-BE49-F238E27FC236}">
                <a16:creationId xmlns:a16="http://schemas.microsoft.com/office/drawing/2014/main" id="{9A398DA0-193B-4048-99B0-D64AA2CE4405}"/>
              </a:ext>
            </a:extLst>
          </p:cNvPr>
          <p:cNvSpPr txBox="1">
            <a:spLocks/>
          </p:cNvSpPr>
          <p:nvPr/>
        </p:nvSpPr>
        <p:spPr>
          <a:xfrm>
            <a:off x="6601034" y="5421445"/>
            <a:ext cx="4235467" cy="9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806" tIns="140806" rIns="140806" bIns="14080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Aft>
                <a:spcPts val="2464"/>
              </a:spcAft>
              <a:buFont typeface="Arial"/>
              <a:buNone/>
            </a:pPr>
            <a:r>
              <a:rPr lang="es-MX" sz="4928" b="1" dirty="0">
                <a:solidFill>
                  <a:schemeClr val="tx1"/>
                </a:solidFill>
              </a:rPr>
              <a:t>Economía</a:t>
            </a:r>
          </a:p>
        </p:txBody>
      </p:sp>
      <p:sp>
        <p:nvSpPr>
          <p:cNvPr id="51" name="Google Shape;1374;p44">
            <a:extLst>
              <a:ext uri="{FF2B5EF4-FFF2-40B4-BE49-F238E27FC236}">
                <a16:creationId xmlns:a16="http://schemas.microsoft.com/office/drawing/2014/main" id="{97CAA718-7F14-49DD-ADAA-D1CA92E04612}"/>
              </a:ext>
            </a:extLst>
          </p:cNvPr>
          <p:cNvSpPr txBox="1">
            <a:spLocks/>
          </p:cNvSpPr>
          <p:nvPr/>
        </p:nvSpPr>
        <p:spPr>
          <a:xfrm>
            <a:off x="35316" y="6183035"/>
            <a:ext cx="5150501" cy="111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806" tIns="140806" rIns="140806" bIns="14080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Aft>
                <a:spcPts val="2464"/>
              </a:spcAft>
              <a:buFont typeface="Arial"/>
              <a:buNone/>
            </a:pPr>
            <a:r>
              <a:rPr lang="es-MX" sz="4312" b="1" dirty="0">
                <a:solidFill>
                  <a:schemeClr val="tx1"/>
                </a:solidFill>
              </a:rPr>
              <a:t>Medio ambiente</a:t>
            </a:r>
          </a:p>
        </p:txBody>
      </p:sp>
      <p:grpSp>
        <p:nvGrpSpPr>
          <p:cNvPr id="52" name="Google Shape;1375;p44">
            <a:extLst>
              <a:ext uri="{FF2B5EF4-FFF2-40B4-BE49-F238E27FC236}">
                <a16:creationId xmlns:a16="http://schemas.microsoft.com/office/drawing/2014/main" id="{07B775E6-7450-4286-88C9-1B8AC2B8AF0E}"/>
              </a:ext>
            </a:extLst>
          </p:cNvPr>
          <p:cNvGrpSpPr/>
          <p:nvPr/>
        </p:nvGrpSpPr>
        <p:grpSpPr>
          <a:xfrm>
            <a:off x="3510962" y="3115454"/>
            <a:ext cx="4157763" cy="3587288"/>
            <a:chOff x="2249425" y="632800"/>
            <a:chExt cx="5155900" cy="4447625"/>
          </a:xfrm>
        </p:grpSpPr>
        <p:sp>
          <p:nvSpPr>
            <p:cNvPr id="53" name="Google Shape;1376;p44">
              <a:extLst>
                <a:ext uri="{FF2B5EF4-FFF2-40B4-BE49-F238E27FC236}">
                  <a16:creationId xmlns:a16="http://schemas.microsoft.com/office/drawing/2014/main" id="{DD3DBDD3-BC2D-4715-8518-339BF361F5CB}"/>
                </a:ext>
              </a:extLst>
            </p:cNvPr>
            <p:cNvSpPr/>
            <p:nvPr/>
          </p:nvSpPr>
          <p:spPr>
            <a:xfrm>
              <a:off x="2272875" y="632800"/>
              <a:ext cx="3062975" cy="2082775"/>
            </a:xfrm>
            <a:custGeom>
              <a:avLst/>
              <a:gdLst/>
              <a:ahLst/>
              <a:cxnLst/>
              <a:rect l="l" t="t" r="r" b="b"/>
              <a:pathLst>
                <a:path w="122519" h="83311" extrusionOk="0">
                  <a:moveTo>
                    <a:pt x="122406" y="35468"/>
                  </a:moveTo>
                  <a:lnTo>
                    <a:pt x="122406" y="35472"/>
                  </a:lnTo>
                  <a:lnTo>
                    <a:pt x="122406" y="35472"/>
                  </a:lnTo>
                  <a:cubicBezTo>
                    <a:pt x="122406" y="35471"/>
                    <a:pt x="122406" y="35469"/>
                    <a:pt x="122406" y="35468"/>
                  </a:cubicBezTo>
                  <a:close/>
                  <a:moveTo>
                    <a:pt x="61023" y="1"/>
                  </a:moveTo>
                  <a:cubicBezTo>
                    <a:pt x="58491" y="1"/>
                    <a:pt x="55961" y="560"/>
                    <a:pt x="54035" y="1679"/>
                  </a:cubicBezTo>
                  <a:lnTo>
                    <a:pt x="2915" y="31386"/>
                  </a:lnTo>
                  <a:cubicBezTo>
                    <a:pt x="998" y="32501"/>
                    <a:pt x="42" y="33957"/>
                    <a:pt x="40" y="35417"/>
                  </a:cubicBezTo>
                  <a:lnTo>
                    <a:pt x="40" y="35417"/>
                  </a:lnTo>
                  <a:lnTo>
                    <a:pt x="40" y="35412"/>
                  </a:lnTo>
                  <a:lnTo>
                    <a:pt x="5" y="47844"/>
                  </a:lnTo>
                  <a:cubicBezTo>
                    <a:pt x="1" y="49319"/>
                    <a:pt x="976" y="50799"/>
                    <a:pt x="2925" y="51925"/>
                  </a:cubicBezTo>
                  <a:lnTo>
                    <a:pt x="54379" y="81633"/>
                  </a:lnTo>
                  <a:cubicBezTo>
                    <a:pt x="56273" y="82726"/>
                    <a:pt x="58738" y="83284"/>
                    <a:pt x="61212" y="83309"/>
                  </a:cubicBezTo>
                  <a:cubicBezTo>
                    <a:pt x="61267" y="83310"/>
                    <a:pt x="61322" y="83310"/>
                    <a:pt x="61378" y="83310"/>
                  </a:cubicBezTo>
                  <a:cubicBezTo>
                    <a:pt x="63914" y="83310"/>
                    <a:pt x="66447" y="82753"/>
                    <a:pt x="68376" y="81633"/>
                  </a:cubicBezTo>
                  <a:lnTo>
                    <a:pt x="89954" y="69093"/>
                  </a:lnTo>
                  <a:lnTo>
                    <a:pt x="92548" y="70592"/>
                  </a:lnTo>
                  <a:lnTo>
                    <a:pt x="92531" y="76149"/>
                  </a:lnTo>
                  <a:lnTo>
                    <a:pt x="110165" y="76149"/>
                  </a:lnTo>
                  <a:lnTo>
                    <a:pt x="110200" y="63716"/>
                  </a:lnTo>
                  <a:lnTo>
                    <a:pt x="110163" y="57349"/>
                  </a:lnTo>
                  <a:lnTo>
                    <a:pt x="119494" y="51925"/>
                  </a:lnTo>
                  <a:cubicBezTo>
                    <a:pt x="121409" y="50812"/>
                    <a:pt x="122367" y="49357"/>
                    <a:pt x="122371" y="47900"/>
                  </a:cubicBezTo>
                  <a:lnTo>
                    <a:pt x="122406" y="35472"/>
                  </a:lnTo>
                  <a:lnTo>
                    <a:pt x="122406" y="35472"/>
                  </a:lnTo>
                  <a:cubicBezTo>
                    <a:pt x="122406" y="35564"/>
                    <a:pt x="122390" y="35655"/>
                    <a:pt x="122382" y="35747"/>
                  </a:cubicBezTo>
                  <a:cubicBezTo>
                    <a:pt x="122518" y="34178"/>
                    <a:pt x="121558" y="32584"/>
                    <a:pt x="119484" y="31386"/>
                  </a:cubicBezTo>
                  <a:lnTo>
                    <a:pt x="68030" y="1679"/>
                  </a:lnTo>
                  <a:cubicBezTo>
                    <a:pt x="66092" y="560"/>
                    <a:pt x="63556" y="1"/>
                    <a:pt x="61023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54" name="Google Shape;1377;p44">
              <a:extLst>
                <a:ext uri="{FF2B5EF4-FFF2-40B4-BE49-F238E27FC236}">
                  <a16:creationId xmlns:a16="http://schemas.microsoft.com/office/drawing/2014/main" id="{812E6EB7-9831-4B27-84C7-00A49A0F7958}"/>
                </a:ext>
              </a:extLst>
            </p:cNvPr>
            <p:cNvSpPr/>
            <p:nvPr/>
          </p:nvSpPr>
          <p:spPr>
            <a:xfrm>
              <a:off x="4720800" y="1519500"/>
              <a:ext cx="612250" cy="724925"/>
            </a:xfrm>
            <a:custGeom>
              <a:avLst/>
              <a:gdLst/>
              <a:ahLst/>
              <a:cxnLst/>
              <a:rect l="l" t="t" r="r" b="b"/>
              <a:pathLst>
                <a:path w="24490" h="28997" extrusionOk="0">
                  <a:moveTo>
                    <a:pt x="24489" y="0"/>
                  </a:moveTo>
                  <a:cubicBezTo>
                    <a:pt x="24485" y="1457"/>
                    <a:pt x="23527" y="2914"/>
                    <a:pt x="21614" y="4026"/>
                  </a:cubicBezTo>
                  <a:lnTo>
                    <a:pt x="36" y="16565"/>
                  </a:lnTo>
                  <a:lnTo>
                    <a:pt x="0" y="28997"/>
                  </a:lnTo>
                  <a:lnTo>
                    <a:pt x="21579" y="16457"/>
                  </a:lnTo>
                  <a:cubicBezTo>
                    <a:pt x="23494" y="15346"/>
                    <a:pt x="24450" y="13891"/>
                    <a:pt x="24454" y="12434"/>
                  </a:cubicBezTo>
                  <a:lnTo>
                    <a:pt x="24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55" name="Google Shape;1378;p44">
              <a:extLst>
                <a:ext uri="{FF2B5EF4-FFF2-40B4-BE49-F238E27FC236}">
                  <a16:creationId xmlns:a16="http://schemas.microsoft.com/office/drawing/2014/main" id="{D774BC27-7B0F-40E8-9BE0-2B593055B2DC}"/>
                </a:ext>
              </a:extLst>
            </p:cNvPr>
            <p:cNvSpPr/>
            <p:nvPr/>
          </p:nvSpPr>
          <p:spPr>
            <a:xfrm>
              <a:off x="4521675" y="2049325"/>
              <a:ext cx="185525" cy="417425"/>
            </a:xfrm>
            <a:custGeom>
              <a:avLst/>
              <a:gdLst/>
              <a:ahLst/>
              <a:cxnLst/>
              <a:rect l="l" t="t" r="r" b="b"/>
              <a:pathLst>
                <a:path w="7421" h="16697" extrusionOk="0">
                  <a:moveTo>
                    <a:pt x="36" y="0"/>
                  </a:moveTo>
                  <a:lnTo>
                    <a:pt x="0" y="12432"/>
                  </a:lnTo>
                  <a:lnTo>
                    <a:pt x="7386" y="16696"/>
                  </a:lnTo>
                  <a:lnTo>
                    <a:pt x="7421" y="42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52060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56" name="Google Shape;1379;p44">
              <a:extLst>
                <a:ext uri="{FF2B5EF4-FFF2-40B4-BE49-F238E27FC236}">
                  <a16:creationId xmlns:a16="http://schemas.microsoft.com/office/drawing/2014/main" id="{BFBC53EF-AEC2-4CBD-B1B0-3800ACA08984}"/>
                </a:ext>
              </a:extLst>
            </p:cNvPr>
            <p:cNvSpPr/>
            <p:nvPr/>
          </p:nvSpPr>
          <p:spPr>
            <a:xfrm>
              <a:off x="4586200" y="2225725"/>
              <a:ext cx="441700" cy="310825"/>
            </a:xfrm>
            <a:custGeom>
              <a:avLst/>
              <a:gdLst/>
              <a:ahLst/>
              <a:cxnLst/>
              <a:rect l="l" t="t" r="r" b="b"/>
              <a:pathLst>
                <a:path w="17668" h="12433" extrusionOk="0">
                  <a:moveTo>
                    <a:pt x="36" y="1"/>
                  </a:moveTo>
                  <a:lnTo>
                    <a:pt x="1" y="12432"/>
                  </a:lnTo>
                  <a:lnTo>
                    <a:pt x="17632" y="12432"/>
                  </a:lnTo>
                  <a:lnTo>
                    <a:pt x="1766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57" name="Google Shape;1380;p44">
              <a:extLst>
                <a:ext uri="{FF2B5EF4-FFF2-40B4-BE49-F238E27FC236}">
                  <a16:creationId xmlns:a16="http://schemas.microsoft.com/office/drawing/2014/main" id="{D2AF1897-0CED-472A-8A85-300A1B364DD4}"/>
                </a:ext>
              </a:extLst>
            </p:cNvPr>
            <p:cNvSpPr/>
            <p:nvPr/>
          </p:nvSpPr>
          <p:spPr>
            <a:xfrm>
              <a:off x="2249425" y="632850"/>
              <a:ext cx="3108000" cy="1772000"/>
            </a:xfrm>
            <a:custGeom>
              <a:avLst/>
              <a:gdLst/>
              <a:ahLst/>
              <a:cxnLst/>
              <a:rect l="l" t="t" r="r" b="b"/>
              <a:pathLst>
                <a:path w="124320" h="70880" extrusionOk="0">
                  <a:moveTo>
                    <a:pt x="61962" y="1"/>
                  </a:moveTo>
                  <a:cubicBezTo>
                    <a:pt x="59429" y="1"/>
                    <a:pt x="56899" y="560"/>
                    <a:pt x="54973" y="1679"/>
                  </a:cubicBezTo>
                  <a:lnTo>
                    <a:pt x="3853" y="31386"/>
                  </a:lnTo>
                  <a:cubicBezTo>
                    <a:pt x="1" y="33626"/>
                    <a:pt x="22" y="37254"/>
                    <a:pt x="3899" y="39494"/>
                  </a:cubicBezTo>
                  <a:lnTo>
                    <a:pt x="55352" y="69201"/>
                  </a:lnTo>
                  <a:cubicBezTo>
                    <a:pt x="57291" y="70320"/>
                    <a:pt x="59826" y="70879"/>
                    <a:pt x="62359" y="70879"/>
                  </a:cubicBezTo>
                  <a:cubicBezTo>
                    <a:pt x="64892" y="70879"/>
                    <a:pt x="67422" y="70320"/>
                    <a:pt x="69349" y="69201"/>
                  </a:cubicBezTo>
                  <a:lnTo>
                    <a:pt x="90928" y="56661"/>
                  </a:lnTo>
                  <a:lnTo>
                    <a:pt x="98311" y="60925"/>
                  </a:lnTo>
                  <a:lnTo>
                    <a:pt x="93507" y="63718"/>
                  </a:lnTo>
                  <a:lnTo>
                    <a:pt x="111138" y="63718"/>
                  </a:lnTo>
                  <a:lnTo>
                    <a:pt x="111080" y="53505"/>
                  </a:lnTo>
                  <a:lnTo>
                    <a:pt x="106274" y="56295"/>
                  </a:lnTo>
                  <a:lnTo>
                    <a:pt x="98891" y="52031"/>
                  </a:lnTo>
                  <a:lnTo>
                    <a:pt x="120469" y="39492"/>
                  </a:lnTo>
                  <a:cubicBezTo>
                    <a:pt x="124319" y="37254"/>
                    <a:pt x="124301" y="33623"/>
                    <a:pt x="120422" y="31384"/>
                  </a:cubicBezTo>
                  <a:lnTo>
                    <a:pt x="68968" y="1679"/>
                  </a:lnTo>
                  <a:cubicBezTo>
                    <a:pt x="67031" y="560"/>
                    <a:pt x="64495" y="1"/>
                    <a:pt x="6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58" name="Google Shape;1381;p44">
              <a:extLst>
                <a:ext uri="{FF2B5EF4-FFF2-40B4-BE49-F238E27FC236}">
                  <a16:creationId xmlns:a16="http://schemas.microsoft.com/office/drawing/2014/main" id="{E0202116-7988-49E8-BE9A-DD1F9A6BE3AE}"/>
                </a:ext>
              </a:extLst>
            </p:cNvPr>
            <p:cNvSpPr/>
            <p:nvPr/>
          </p:nvSpPr>
          <p:spPr>
            <a:xfrm>
              <a:off x="3803150" y="2049375"/>
              <a:ext cx="719425" cy="666200"/>
            </a:xfrm>
            <a:custGeom>
              <a:avLst/>
              <a:gdLst/>
              <a:ahLst/>
              <a:cxnLst/>
              <a:rect l="l" t="t" r="r" b="b"/>
              <a:pathLst>
                <a:path w="28777" h="26648" extrusionOk="0">
                  <a:moveTo>
                    <a:pt x="28777" y="0"/>
                  </a:moveTo>
                  <a:lnTo>
                    <a:pt x="7200" y="12538"/>
                  </a:lnTo>
                  <a:cubicBezTo>
                    <a:pt x="5271" y="13658"/>
                    <a:pt x="2740" y="14216"/>
                    <a:pt x="207" y="14216"/>
                  </a:cubicBezTo>
                  <a:cubicBezTo>
                    <a:pt x="138" y="14216"/>
                    <a:pt x="69" y="14215"/>
                    <a:pt x="1" y="14214"/>
                  </a:cubicBezTo>
                  <a:lnTo>
                    <a:pt x="1" y="26646"/>
                  </a:lnTo>
                  <a:cubicBezTo>
                    <a:pt x="61" y="26647"/>
                    <a:pt x="120" y="26647"/>
                    <a:pt x="180" y="26647"/>
                  </a:cubicBezTo>
                  <a:cubicBezTo>
                    <a:pt x="2712" y="26647"/>
                    <a:pt x="5238" y="26090"/>
                    <a:pt x="7163" y="24972"/>
                  </a:cubicBezTo>
                  <a:lnTo>
                    <a:pt x="28741" y="12430"/>
                  </a:lnTo>
                  <a:lnTo>
                    <a:pt x="2877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59" name="Google Shape;1382;p44">
              <a:extLst>
                <a:ext uri="{FF2B5EF4-FFF2-40B4-BE49-F238E27FC236}">
                  <a16:creationId xmlns:a16="http://schemas.microsoft.com/office/drawing/2014/main" id="{9A1AB908-450B-442F-95FA-F9BC85B74721}"/>
                </a:ext>
              </a:extLst>
            </p:cNvPr>
            <p:cNvSpPr/>
            <p:nvPr/>
          </p:nvSpPr>
          <p:spPr>
            <a:xfrm>
              <a:off x="2272825" y="1518075"/>
              <a:ext cx="1530350" cy="1197475"/>
            </a:xfrm>
            <a:custGeom>
              <a:avLst/>
              <a:gdLst/>
              <a:ahLst/>
              <a:cxnLst/>
              <a:rect l="l" t="t" r="r" b="b"/>
              <a:pathLst>
                <a:path w="61214" h="47899" extrusionOk="0">
                  <a:moveTo>
                    <a:pt x="40" y="1"/>
                  </a:moveTo>
                  <a:lnTo>
                    <a:pt x="5" y="12435"/>
                  </a:lnTo>
                  <a:cubicBezTo>
                    <a:pt x="1" y="13911"/>
                    <a:pt x="975" y="15388"/>
                    <a:pt x="2927" y="16514"/>
                  </a:cubicBezTo>
                  <a:lnTo>
                    <a:pt x="54381" y="46222"/>
                  </a:lnTo>
                  <a:cubicBezTo>
                    <a:pt x="56275" y="47317"/>
                    <a:pt x="58740" y="47873"/>
                    <a:pt x="61214" y="47898"/>
                  </a:cubicBezTo>
                  <a:lnTo>
                    <a:pt x="61214" y="35466"/>
                  </a:lnTo>
                  <a:cubicBezTo>
                    <a:pt x="58751" y="35435"/>
                    <a:pt x="56302" y="34879"/>
                    <a:pt x="54416" y="33790"/>
                  </a:cubicBezTo>
                  <a:lnTo>
                    <a:pt x="2963" y="4083"/>
                  </a:lnTo>
                  <a:cubicBezTo>
                    <a:pt x="1011" y="2957"/>
                    <a:pt x="36" y="1477"/>
                    <a:pt x="4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0" name="Google Shape;1383;p44">
              <a:extLst>
                <a:ext uri="{FF2B5EF4-FFF2-40B4-BE49-F238E27FC236}">
                  <a16:creationId xmlns:a16="http://schemas.microsoft.com/office/drawing/2014/main" id="{38A4AE77-E969-4D10-83E8-638DB7FEE701}"/>
                </a:ext>
              </a:extLst>
            </p:cNvPr>
            <p:cNvSpPr/>
            <p:nvPr/>
          </p:nvSpPr>
          <p:spPr>
            <a:xfrm>
              <a:off x="4320725" y="1815075"/>
              <a:ext cx="3062925" cy="2082850"/>
            </a:xfrm>
            <a:custGeom>
              <a:avLst/>
              <a:gdLst/>
              <a:ahLst/>
              <a:cxnLst/>
              <a:rect l="l" t="t" r="r" b="b"/>
              <a:pathLst>
                <a:path w="122517" h="83314" extrusionOk="0">
                  <a:moveTo>
                    <a:pt x="61024" y="1"/>
                  </a:moveTo>
                  <a:cubicBezTo>
                    <a:pt x="58491" y="1"/>
                    <a:pt x="55961" y="561"/>
                    <a:pt x="54034" y="1681"/>
                  </a:cubicBezTo>
                  <a:lnTo>
                    <a:pt x="2915" y="31388"/>
                  </a:lnTo>
                  <a:cubicBezTo>
                    <a:pt x="999" y="32501"/>
                    <a:pt x="42" y="33959"/>
                    <a:pt x="40" y="35419"/>
                  </a:cubicBezTo>
                  <a:lnTo>
                    <a:pt x="40" y="35419"/>
                  </a:lnTo>
                  <a:cubicBezTo>
                    <a:pt x="40" y="35419"/>
                    <a:pt x="40" y="35418"/>
                    <a:pt x="40" y="35418"/>
                  </a:cubicBezTo>
                  <a:lnTo>
                    <a:pt x="5" y="47846"/>
                  </a:lnTo>
                  <a:cubicBezTo>
                    <a:pt x="1" y="49321"/>
                    <a:pt x="976" y="50801"/>
                    <a:pt x="2928" y="51927"/>
                  </a:cubicBezTo>
                  <a:lnTo>
                    <a:pt x="12497" y="57452"/>
                  </a:lnTo>
                  <a:lnTo>
                    <a:pt x="12474" y="65939"/>
                  </a:lnTo>
                  <a:lnTo>
                    <a:pt x="12530" y="76151"/>
                  </a:lnTo>
                  <a:lnTo>
                    <a:pt x="30161" y="76151"/>
                  </a:lnTo>
                  <a:lnTo>
                    <a:pt x="30176" y="70540"/>
                  </a:lnTo>
                  <a:lnTo>
                    <a:pt x="32660" y="69095"/>
                  </a:lnTo>
                  <a:lnTo>
                    <a:pt x="54379" y="81635"/>
                  </a:lnTo>
                  <a:cubicBezTo>
                    <a:pt x="56222" y="82699"/>
                    <a:pt x="58600" y="83255"/>
                    <a:pt x="61003" y="83309"/>
                  </a:cubicBezTo>
                  <a:cubicBezTo>
                    <a:pt x="61132" y="83312"/>
                    <a:pt x="61262" y="83314"/>
                    <a:pt x="61391" y="83314"/>
                  </a:cubicBezTo>
                  <a:cubicBezTo>
                    <a:pt x="63923" y="83314"/>
                    <a:pt x="66452" y="82755"/>
                    <a:pt x="68378" y="81635"/>
                  </a:cubicBezTo>
                  <a:lnTo>
                    <a:pt x="119498" y="51927"/>
                  </a:lnTo>
                  <a:cubicBezTo>
                    <a:pt x="121413" y="50816"/>
                    <a:pt x="122369" y="49361"/>
                    <a:pt x="122374" y="47904"/>
                  </a:cubicBezTo>
                  <a:lnTo>
                    <a:pt x="122409" y="35472"/>
                  </a:lnTo>
                  <a:lnTo>
                    <a:pt x="122409" y="35472"/>
                  </a:lnTo>
                  <a:cubicBezTo>
                    <a:pt x="122407" y="35563"/>
                    <a:pt x="122392" y="35656"/>
                    <a:pt x="122384" y="35747"/>
                  </a:cubicBezTo>
                  <a:cubicBezTo>
                    <a:pt x="122516" y="34180"/>
                    <a:pt x="121558" y="32584"/>
                    <a:pt x="119486" y="31388"/>
                  </a:cubicBezTo>
                  <a:lnTo>
                    <a:pt x="68032" y="1681"/>
                  </a:lnTo>
                  <a:cubicBezTo>
                    <a:pt x="66093" y="561"/>
                    <a:pt x="63557" y="1"/>
                    <a:pt x="610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1" name="Google Shape;1384;p44">
              <a:extLst>
                <a:ext uri="{FF2B5EF4-FFF2-40B4-BE49-F238E27FC236}">
                  <a16:creationId xmlns:a16="http://schemas.microsoft.com/office/drawing/2014/main" id="{376D4243-11B6-4D45-B5C0-CBC9CDA3896B}"/>
                </a:ext>
              </a:extLst>
            </p:cNvPr>
            <p:cNvSpPr/>
            <p:nvPr/>
          </p:nvSpPr>
          <p:spPr>
            <a:xfrm>
              <a:off x="4320675" y="2700425"/>
              <a:ext cx="617075" cy="726375"/>
            </a:xfrm>
            <a:custGeom>
              <a:avLst/>
              <a:gdLst/>
              <a:ahLst/>
              <a:cxnLst/>
              <a:rect l="l" t="t" r="r" b="b"/>
              <a:pathLst>
                <a:path w="24683" h="29055" extrusionOk="0">
                  <a:moveTo>
                    <a:pt x="40" y="0"/>
                  </a:moveTo>
                  <a:lnTo>
                    <a:pt x="5" y="12432"/>
                  </a:lnTo>
                  <a:cubicBezTo>
                    <a:pt x="1" y="13910"/>
                    <a:pt x="976" y="15390"/>
                    <a:pt x="2930" y="16516"/>
                  </a:cubicBezTo>
                  <a:lnTo>
                    <a:pt x="24647" y="29055"/>
                  </a:lnTo>
                  <a:lnTo>
                    <a:pt x="24682" y="16621"/>
                  </a:lnTo>
                  <a:lnTo>
                    <a:pt x="2963" y="4084"/>
                  </a:lnTo>
                  <a:cubicBezTo>
                    <a:pt x="1011" y="2956"/>
                    <a:pt x="36" y="1478"/>
                    <a:pt x="40" y="0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2" name="Google Shape;1385;p44">
              <a:extLst>
                <a:ext uri="{FF2B5EF4-FFF2-40B4-BE49-F238E27FC236}">
                  <a16:creationId xmlns:a16="http://schemas.microsoft.com/office/drawing/2014/main" id="{ADD8F7CC-156D-4AEE-A232-D32A1F5D4D32}"/>
                </a:ext>
              </a:extLst>
            </p:cNvPr>
            <p:cNvSpPr/>
            <p:nvPr/>
          </p:nvSpPr>
          <p:spPr>
            <a:xfrm>
              <a:off x="4953775" y="3231650"/>
              <a:ext cx="184350" cy="417425"/>
            </a:xfrm>
            <a:custGeom>
              <a:avLst/>
              <a:gdLst/>
              <a:ahLst/>
              <a:cxnLst/>
              <a:rect l="l" t="t" r="r" b="b"/>
              <a:pathLst>
                <a:path w="7374" h="16697" extrusionOk="0">
                  <a:moveTo>
                    <a:pt x="7373" y="0"/>
                  </a:moveTo>
                  <a:lnTo>
                    <a:pt x="37" y="4264"/>
                  </a:lnTo>
                  <a:lnTo>
                    <a:pt x="0" y="16696"/>
                  </a:lnTo>
                  <a:lnTo>
                    <a:pt x="7338" y="12432"/>
                  </a:lnTo>
                  <a:lnTo>
                    <a:pt x="7373" y="0"/>
                  </a:lnTo>
                  <a:close/>
                </a:path>
              </a:pathLst>
            </a:custGeom>
            <a:solidFill>
              <a:srgbClr val="F1CF38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3" name="Google Shape;1386;p44">
              <a:extLst>
                <a:ext uri="{FF2B5EF4-FFF2-40B4-BE49-F238E27FC236}">
                  <a16:creationId xmlns:a16="http://schemas.microsoft.com/office/drawing/2014/main" id="{3B09EC7A-073F-436B-9E5C-78839D3AC0F8}"/>
                </a:ext>
              </a:extLst>
            </p:cNvPr>
            <p:cNvSpPr/>
            <p:nvPr/>
          </p:nvSpPr>
          <p:spPr>
            <a:xfrm>
              <a:off x="4633900" y="3408050"/>
              <a:ext cx="441700" cy="310825"/>
            </a:xfrm>
            <a:custGeom>
              <a:avLst/>
              <a:gdLst/>
              <a:ahLst/>
              <a:cxnLst/>
              <a:rect l="l" t="t" r="r" b="b"/>
              <a:pathLst>
                <a:path w="17668" h="12433" extrusionOk="0">
                  <a:moveTo>
                    <a:pt x="36" y="1"/>
                  </a:moveTo>
                  <a:lnTo>
                    <a:pt x="1" y="12432"/>
                  </a:lnTo>
                  <a:lnTo>
                    <a:pt x="17632" y="12432"/>
                  </a:lnTo>
                  <a:lnTo>
                    <a:pt x="17668" y="1"/>
                  </a:lnTo>
                  <a:close/>
                </a:path>
              </a:pathLst>
            </a:custGeom>
            <a:solidFill>
              <a:srgbClr val="FFE98F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4" name="Google Shape;1387;p44">
              <a:extLst>
                <a:ext uri="{FF2B5EF4-FFF2-40B4-BE49-F238E27FC236}">
                  <a16:creationId xmlns:a16="http://schemas.microsoft.com/office/drawing/2014/main" id="{0EF0435A-BA6E-4403-A061-6E3C6C441094}"/>
                </a:ext>
              </a:extLst>
            </p:cNvPr>
            <p:cNvSpPr/>
            <p:nvPr/>
          </p:nvSpPr>
          <p:spPr>
            <a:xfrm>
              <a:off x="4632525" y="3152725"/>
              <a:ext cx="2300" cy="566150"/>
            </a:xfrm>
            <a:custGeom>
              <a:avLst/>
              <a:gdLst/>
              <a:ahLst/>
              <a:cxnLst/>
              <a:rect l="l" t="t" r="r" b="b"/>
              <a:pathLst>
                <a:path w="92" h="22646" extrusionOk="0">
                  <a:moveTo>
                    <a:pt x="35" y="1"/>
                  </a:moveTo>
                  <a:lnTo>
                    <a:pt x="0" y="12435"/>
                  </a:lnTo>
                  <a:lnTo>
                    <a:pt x="56" y="22645"/>
                  </a:lnTo>
                  <a:lnTo>
                    <a:pt x="91" y="1021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5" name="Google Shape;1388;p44">
              <a:extLst>
                <a:ext uri="{FF2B5EF4-FFF2-40B4-BE49-F238E27FC236}">
                  <a16:creationId xmlns:a16="http://schemas.microsoft.com/office/drawing/2014/main" id="{E770FAB8-23B9-4DAD-8600-3301EAA5724A}"/>
                </a:ext>
              </a:extLst>
            </p:cNvPr>
            <p:cNvSpPr/>
            <p:nvPr/>
          </p:nvSpPr>
          <p:spPr>
            <a:xfrm>
              <a:off x="4297350" y="1815125"/>
              <a:ext cx="3107975" cy="1772050"/>
            </a:xfrm>
            <a:custGeom>
              <a:avLst/>
              <a:gdLst/>
              <a:ahLst/>
              <a:cxnLst/>
              <a:rect l="l" t="t" r="r" b="b"/>
              <a:pathLst>
                <a:path w="124319" h="70882" extrusionOk="0">
                  <a:moveTo>
                    <a:pt x="61960" y="1"/>
                  </a:moveTo>
                  <a:cubicBezTo>
                    <a:pt x="59427" y="1"/>
                    <a:pt x="56897" y="560"/>
                    <a:pt x="54971" y="1679"/>
                  </a:cubicBezTo>
                  <a:lnTo>
                    <a:pt x="3850" y="31386"/>
                  </a:lnTo>
                  <a:cubicBezTo>
                    <a:pt x="0" y="33626"/>
                    <a:pt x="19" y="37256"/>
                    <a:pt x="3898" y="39494"/>
                  </a:cubicBezTo>
                  <a:lnTo>
                    <a:pt x="25617" y="52033"/>
                  </a:lnTo>
                  <a:lnTo>
                    <a:pt x="18280" y="56297"/>
                  </a:lnTo>
                  <a:lnTo>
                    <a:pt x="13444" y="53505"/>
                  </a:lnTo>
                  <a:lnTo>
                    <a:pt x="13500" y="63718"/>
                  </a:lnTo>
                  <a:lnTo>
                    <a:pt x="31132" y="63718"/>
                  </a:lnTo>
                  <a:lnTo>
                    <a:pt x="26294" y="60925"/>
                  </a:lnTo>
                  <a:lnTo>
                    <a:pt x="33632" y="56661"/>
                  </a:lnTo>
                  <a:lnTo>
                    <a:pt x="55352" y="69203"/>
                  </a:lnTo>
                  <a:cubicBezTo>
                    <a:pt x="57290" y="70322"/>
                    <a:pt x="59826" y="70881"/>
                    <a:pt x="62358" y="70881"/>
                  </a:cubicBezTo>
                  <a:cubicBezTo>
                    <a:pt x="64891" y="70881"/>
                    <a:pt x="67421" y="70322"/>
                    <a:pt x="69348" y="69203"/>
                  </a:cubicBezTo>
                  <a:lnTo>
                    <a:pt x="120467" y="39496"/>
                  </a:lnTo>
                  <a:cubicBezTo>
                    <a:pt x="124319" y="37256"/>
                    <a:pt x="124298" y="33626"/>
                    <a:pt x="120421" y="31388"/>
                  </a:cubicBezTo>
                  <a:lnTo>
                    <a:pt x="68969" y="1679"/>
                  </a:lnTo>
                  <a:cubicBezTo>
                    <a:pt x="67030" y="560"/>
                    <a:pt x="64493" y="1"/>
                    <a:pt x="61960" y="1"/>
                  </a:cubicBez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6" name="Google Shape;1389;p44">
              <a:extLst>
                <a:ext uri="{FF2B5EF4-FFF2-40B4-BE49-F238E27FC236}">
                  <a16:creationId xmlns:a16="http://schemas.microsoft.com/office/drawing/2014/main" id="{DDB76DCB-3D98-4DD5-AB21-DD3C0B30A0FF}"/>
                </a:ext>
              </a:extLst>
            </p:cNvPr>
            <p:cNvSpPr/>
            <p:nvPr/>
          </p:nvSpPr>
          <p:spPr>
            <a:xfrm>
              <a:off x="5137200" y="3231650"/>
              <a:ext cx="708625" cy="666225"/>
            </a:xfrm>
            <a:custGeom>
              <a:avLst/>
              <a:gdLst/>
              <a:ahLst/>
              <a:cxnLst/>
              <a:rect l="l" t="t" r="r" b="b"/>
              <a:pathLst>
                <a:path w="28345" h="26649" extrusionOk="0">
                  <a:moveTo>
                    <a:pt x="36" y="0"/>
                  </a:moveTo>
                  <a:lnTo>
                    <a:pt x="1" y="12434"/>
                  </a:lnTo>
                  <a:lnTo>
                    <a:pt x="21720" y="24974"/>
                  </a:lnTo>
                  <a:cubicBezTo>
                    <a:pt x="23560" y="26038"/>
                    <a:pt x="25941" y="26594"/>
                    <a:pt x="28344" y="26648"/>
                  </a:cubicBezTo>
                  <a:lnTo>
                    <a:pt x="28344" y="14214"/>
                  </a:lnTo>
                  <a:cubicBezTo>
                    <a:pt x="25953" y="14156"/>
                    <a:pt x="23587" y="13598"/>
                    <a:pt x="21756" y="1254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7" name="Google Shape;1390;p44">
              <a:extLst>
                <a:ext uri="{FF2B5EF4-FFF2-40B4-BE49-F238E27FC236}">
                  <a16:creationId xmlns:a16="http://schemas.microsoft.com/office/drawing/2014/main" id="{BC361779-F8A5-4A90-9FBE-077078C877F1}"/>
                </a:ext>
              </a:extLst>
            </p:cNvPr>
            <p:cNvSpPr/>
            <p:nvPr/>
          </p:nvSpPr>
          <p:spPr>
            <a:xfrm>
              <a:off x="5845850" y="2701875"/>
              <a:ext cx="1535050" cy="1196050"/>
            </a:xfrm>
            <a:custGeom>
              <a:avLst/>
              <a:gdLst/>
              <a:ahLst/>
              <a:cxnLst/>
              <a:rect l="l" t="t" r="r" b="b"/>
              <a:pathLst>
                <a:path w="61402" h="47842" extrusionOk="0">
                  <a:moveTo>
                    <a:pt x="61402" y="0"/>
                  </a:moveTo>
                  <a:cubicBezTo>
                    <a:pt x="61397" y="1457"/>
                    <a:pt x="60441" y="2912"/>
                    <a:pt x="58527" y="4024"/>
                  </a:cubicBezTo>
                  <a:lnTo>
                    <a:pt x="7408" y="33733"/>
                  </a:lnTo>
                  <a:cubicBezTo>
                    <a:pt x="5481" y="34852"/>
                    <a:pt x="2948" y="35410"/>
                    <a:pt x="414" y="35410"/>
                  </a:cubicBezTo>
                  <a:cubicBezTo>
                    <a:pt x="276" y="35410"/>
                    <a:pt x="138" y="35409"/>
                    <a:pt x="0" y="35405"/>
                  </a:cubicBezTo>
                  <a:lnTo>
                    <a:pt x="0" y="47837"/>
                  </a:lnTo>
                  <a:cubicBezTo>
                    <a:pt x="130" y="47840"/>
                    <a:pt x="259" y="47842"/>
                    <a:pt x="388" y="47842"/>
                  </a:cubicBezTo>
                  <a:cubicBezTo>
                    <a:pt x="2920" y="47842"/>
                    <a:pt x="5447" y="47283"/>
                    <a:pt x="7373" y="46165"/>
                  </a:cubicBezTo>
                  <a:lnTo>
                    <a:pt x="58491" y="16458"/>
                  </a:lnTo>
                  <a:cubicBezTo>
                    <a:pt x="60406" y="15344"/>
                    <a:pt x="61364" y="13889"/>
                    <a:pt x="61366" y="12432"/>
                  </a:cubicBezTo>
                  <a:lnTo>
                    <a:pt x="61402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8" name="Google Shape;1398;p44">
              <a:extLst>
                <a:ext uri="{FF2B5EF4-FFF2-40B4-BE49-F238E27FC236}">
                  <a16:creationId xmlns:a16="http://schemas.microsoft.com/office/drawing/2014/main" id="{EC195A69-E3C2-4245-BD97-61DDC56F1B44}"/>
                </a:ext>
              </a:extLst>
            </p:cNvPr>
            <p:cNvSpPr/>
            <p:nvPr/>
          </p:nvSpPr>
          <p:spPr>
            <a:xfrm>
              <a:off x="2285925" y="2997625"/>
              <a:ext cx="3062950" cy="2082800"/>
            </a:xfrm>
            <a:custGeom>
              <a:avLst/>
              <a:gdLst/>
              <a:ahLst/>
              <a:cxnLst/>
              <a:rect l="l" t="t" r="r" b="b"/>
              <a:pathLst>
                <a:path w="122518" h="83312" extrusionOk="0">
                  <a:moveTo>
                    <a:pt x="61023" y="0"/>
                  </a:moveTo>
                  <a:cubicBezTo>
                    <a:pt x="58489" y="0"/>
                    <a:pt x="55960" y="560"/>
                    <a:pt x="54035" y="1680"/>
                  </a:cubicBezTo>
                  <a:lnTo>
                    <a:pt x="32456" y="14219"/>
                  </a:lnTo>
                  <a:lnTo>
                    <a:pt x="29861" y="12721"/>
                  </a:lnTo>
                  <a:lnTo>
                    <a:pt x="29875" y="7163"/>
                  </a:lnTo>
                  <a:lnTo>
                    <a:pt x="12244" y="7163"/>
                  </a:lnTo>
                  <a:lnTo>
                    <a:pt x="12209" y="19597"/>
                  </a:lnTo>
                  <a:lnTo>
                    <a:pt x="12246" y="25964"/>
                  </a:lnTo>
                  <a:lnTo>
                    <a:pt x="2915" y="31389"/>
                  </a:lnTo>
                  <a:cubicBezTo>
                    <a:pt x="998" y="32503"/>
                    <a:pt x="42" y="33960"/>
                    <a:pt x="40" y="35418"/>
                  </a:cubicBezTo>
                  <a:lnTo>
                    <a:pt x="40" y="35418"/>
                  </a:lnTo>
                  <a:cubicBezTo>
                    <a:pt x="40" y="35418"/>
                    <a:pt x="40" y="35418"/>
                    <a:pt x="40" y="35417"/>
                  </a:cubicBezTo>
                  <a:lnTo>
                    <a:pt x="4" y="47845"/>
                  </a:lnTo>
                  <a:cubicBezTo>
                    <a:pt x="0" y="49323"/>
                    <a:pt x="973" y="50801"/>
                    <a:pt x="2925" y="51929"/>
                  </a:cubicBezTo>
                  <a:lnTo>
                    <a:pt x="54381" y="81634"/>
                  </a:lnTo>
                  <a:cubicBezTo>
                    <a:pt x="56271" y="82727"/>
                    <a:pt x="58730" y="83284"/>
                    <a:pt x="61199" y="83311"/>
                  </a:cubicBezTo>
                  <a:cubicBezTo>
                    <a:pt x="61263" y="83311"/>
                    <a:pt x="61327" y="83312"/>
                    <a:pt x="61392" y="83312"/>
                  </a:cubicBezTo>
                  <a:cubicBezTo>
                    <a:pt x="63923" y="83312"/>
                    <a:pt x="66452" y="82754"/>
                    <a:pt x="68377" y="81634"/>
                  </a:cubicBezTo>
                  <a:lnTo>
                    <a:pt x="119496" y="51927"/>
                  </a:lnTo>
                  <a:cubicBezTo>
                    <a:pt x="121410" y="50813"/>
                    <a:pt x="122369" y="49360"/>
                    <a:pt x="122373" y="47903"/>
                  </a:cubicBezTo>
                  <a:lnTo>
                    <a:pt x="122408" y="35469"/>
                  </a:lnTo>
                  <a:lnTo>
                    <a:pt x="122408" y="35469"/>
                  </a:lnTo>
                  <a:cubicBezTo>
                    <a:pt x="122406" y="35562"/>
                    <a:pt x="122391" y="35655"/>
                    <a:pt x="122383" y="35744"/>
                  </a:cubicBezTo>
                  <a:cubicBezTo>
                    <a:pt x="122518" y="34177"/>
                    <a:pt x="121557" y="32584"/>
                    <a:pt x="119485" y="31387"/>
                  </a:cubicBezTo>
                  <a:lnTo>
                    <a:pt x="68032" y="1680"/>
                  </a:lnTo>
                  <a:cubicBezTo>
                    <a:pt x="66092" y="560"/>
                    <a:pt x="63556" y="0"/>
                    <a:pt x="61023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69" name="Google Shape;1399;p44">
              <a:extLst>
                <a:ext uri="{FF2B5EF4-FFF2-40B4-BE49-F238E27FC236}">
                  <a16:creationId xmlns:a16="http://schemas.microsoft.com/office/drawing/2014/main" id="{B35BBFF1-2610-435A-91FE-3E3BAD65B3E1}"/>
                </a:ext>
              </a:extLst>
            </p:cNvPr>
            <p:cNvSpPr/>
            <p:nvPr/>
          </p:nvSpPr>
          <p:spPr>
            <a:xfrm>
              <a:off x="2911800" y="3176700"/>
              <a:ext cx="121025" cy="380675"/>
            </a:xfrm>
            <a:custGeom>
              <a:avLst/>
              <a:gdLst/>
              <a:ahLst/>
              <a:cxnLst/>
              <a:rect l="l" t="t" r="r" b="b"/>
              <a:pathLst>
                <a:path w="4841" h="15227" extrusionOk="0">
                  <a:moveTo>
                    <a:pt x="4840" y="0"/>
                  </a:moveTo>
                  <a:lnTo>
                    <a:pt x="36" y="2792"/>
                  </a:lnTo>
                  <a:lnTo>
                    <a:pt x="1" y="15226"/>
                  </a:lnTo>
                  <a:lnTo>
                    <a:pt x="4805" y="12434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70" name="Google Shape;1400;p44">
              <a:extLst>
                <a:ext uri="{FF2B5EF4-FFF2-40B4-BE49-F238E27FC236}">
                  <a16:creationId xmlns:a16="http://schemas.microsoft.com/office/drawing/2014/main" id="{48667F50-7979-49B4-A6C6-86D3B456BA7E}"/>
                </a:ext>
              </a:extLst>
            </p:cNvPr>
            <p:cNvSpPr/>
            <p:nvPr/>
          </p:nvSpPr>
          <p:spPr>
            <a:xfrm>
              <a:off x="2591125" y="3176700"/>
              <a:ext cx="2400" cy="566125"/>
            </a:xfrm>
            <a:custGeom>
              <a:avLst/>
              <a:gdLst/>
              <a:ahLst/>
              <a:cxnLst/>
              <a:rect l="l" t="t" r="r" b="b"/>
              <a:pathLst>
                <a:path w="96" h="22645" extrusionOk="0">
                  <a:moveTo>
                    <a:pt x="36" y="0"/>
                  </a:moveTo>
                  <a:lnTo>
                    <a:pt x="1" y="12434"/>
                  </a:lnTo>
                  <a:lnTo>
                    <a:pt x="61" y="22645"/>
                  </a:lnTo>
                  <a:lnTo>
                    <a:pt x="96" y="1021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71" name="Google Shape;1401;p44">
              <a:extLst>
                <a:ext uri="{FF2B5EF4-FFF2-40B4-BE49-F238E27FC236}">
                  <a16:creationId xmlns:a16="http://schemas.microsoft.com/office/drawing/2014/main" id="{AF73BCB3-89F1-4998-8C3D-078B336E9A13}"/>
                </a:ext>
              </a:extLst>
            </p:cNvPr>
            <p:cNvSpPr/>
            <p:nvPr/>
          </p:nvSpPr>
          <p:spPr>
            <a:xfrm>
              <a:off x="2592625" y="3362200"/>
              <a:ext cx="121000" cy="380625"/>
            </a:xfrm>
            <a:custGeom>
              <a:avLst/>
              <a:gdLst/>
              <a:ahLst/>
              <a:cxnLst/>
              <a:rect l="l" t="t" r="r" b="b"/>
              <a:pathLst>
                <a:path w="4840" h="15225" extrusionOk="0">
                  <a:moveTo>
                    <a:pt x="4840" y="1"/>
                  </a:moveTo>
                  <a:lnTo>
                    <a:pt x="36" y="2793"/>
                  </a:lnTo>
                  <a:lnTo>
                    <a:pt x="1" y="15225"/>
                  </a:lnTo>
                  <a:lnTo>
                    <a:pt x="4805" y="12435"/>
                  </a:lnTo>
                  <a:lnTo>
                    <a:pt x="4840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72" name="Google Shape;1402;p44">
              <a:extLst>
                <a:ext uri="{FF2B5EF4-FFF2-40B4-BE49-F238E27FC236}">
                  <a16:creationId xmlns:a16="http://schemas.microsoft.com/office/drawing/2014/main" id="{96F6CCF5-F20C-437F-B56E-ABACFF2F1BB2}"/>
                </a:ext>
              </a:extLst>
            </p:cNvPr>
            <p:cNvSpPr/>
            <p:nvPr/>
          </p:nvSpPr>
          <p:spPr>
            <a:xfrm>
              <a:off x="2712725" y="3362200"/>
              <a:ext cx="185500" cy="417425"/>
            </a:xfrm>
            <a:custGeom>
              <a:avLst/>
              <a:gdLst/>
              <a:ahLst/>
              <a:cxnLst/>
              <a:rect l="l" t="t" r="r" b="b"/>
              <a:pathLst>
                <a:path w="7420" h="16697" extrusionOk="0">
                  <a:moveTo>
                    <a:pt x="36" y="1"/>
                  </a:moveTo>
                  <a:lnTo>
                    <a:pt x="1" y="12435"/>
                  </a:lnTo>
                  <a:lnTo>
                    <a:pt x="7384" y="16697"/>
                  </a:lnTo>
                  <a:lnTo>
                    <a:pt x="7419" y="426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605EC2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73" name="Google Shape;1403;p44">
              <a:extLst>
                <a:ext uri="{FF2B5EF4-FFF2-40B4-BE49-F238E27FC236}">
                  <a16:creationId xmlns:a16="http://schemas.microsoft.com/office/drawing/2014/main" id="{1CC177BD-BA02-4CE7-842F-AF951A4C6DDE}"/>
                </a:ext>
              </a:extLst>
            </p:cNvPr>
            <p:cNvSpPr/>
            <p:nvPr/>
          </p:nvSpPr>
          <p:spPr>
            <a:xfrm>
              <a:off x="2262475" y="2997600"/>
              <a:ext cx="3108025" cy="1772050"/>
            </a:xfrm>
            <a:custGeom>
              <a:avLst/>
              <a:gdLst/>
              <a:ahLst/>
              <a:cxnLst/>
              <a:rect l="l" t="t" r="r" b="b"/>
              <a:pathLst>
                <a:path w="124321" h="70882" extrusionOk="0">
                  <a:moveTo>
                    <a:pt x="61962" y="1"/>
                  </a:moveTo>
                  <a:cubicBezTo>
                    <a:pt x="59429" y="1"/>
                    <a:pt x="56899" y="560"/>
                    <a:pt x="54973" y="1679"/>
                  </a:cubicBezTo>
                  <a:lnTo>
                    <a:pt x="33394" y="14220"/>
                  </a:lnTo>
                  <a:lnTo>
                    <a:pt x="26009" y="9956"/>
                  </a:lnTo>
                  <a:lnTo>
                    <a:pt x="30815" y="7164"/>
                  </a:lnTo>
                  <a:lnTo>
                    <a:pt x="13184" y="7164"/>
                  </a:lnTo>
                  <a:lnTo>
                    <a:pt x="13242" y="17375"/>
                  </a:lnTo>
                  <a:lnTo>
                    <a:pt x="18046" y="14585"/>
                  </a:lnTo>
                  <a:lnTo>
                    <a:pt x="25431" y="18849"/>
                  </a:lnTo>
                  <a:lnTo>
                    <a:pt x="3853" y="31388"/>
                  </a:lnTo>
                  <a:cubicBezTo>
                    <a:pt x="1" y="33626"/>
                    <a:pt x="21" y="37256"/>
                    <a:pt x="3898" y="39496"/>
                  </a:cubicBezTo>
                  <a:lnTo>
                    <a:pt x="55354" y="69203"/>
                  </a:lnTo>
                  <a:cubicBezTo>
                    <a:pt x="57292" y="70322"/>
                    <a:pt x="59828" y="70881"/>
                    <a:pt x="62361" y="70881"/>
                  </a:cubicBezTo>
                  <a:cubicBezTo>
                    <a:pt x="64893" y="70881"/>
                    <a:pt x="67422" y="70322"/>
                    <a:pt x="69349" y="69203"/>
                  </a:cubicBezTo>
                  <a:lnTo>
                    <a:pt x="120469" y="39494"/>
                  </a:lnTo>
                  <a:cubicBezTo>
                    <a:pt x="124321" y="37254"/>
                    <a:pt x="124300" y="33624"/>
                    <a:pt x="120421" y="31386"/>
                  </a:cubicBezTo>
                  <a:lnTo>
                    <a:pt x="68970" y="1679"/>
                  </a:lnTo>
                  <a:cubicBezTo>
                    <a:pt x="67031" y="560"/>
                    <a:pt x="64495" y="1"/>
                    <a:pt x="61962" y="1"/>
                  </a:cubicBezTo>
                  <a:close/>
                </a:path>
              </a:pathLst>
            </a:custGeom>
            <a:solidFill>
              <a:srgbClr val="9CF6AB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74" name="Google Shape;1404;p44">
              <a:extLst>
                <a:ext uri="{FF2B5EF4-FFF2-40B4-BE49-F238E27FC236}">
                  <a16:creationId xmlns:a16="http://schemas.microsoft.com/office/drawing/2014/main" id="{43DC4CA7-B594-415D-A454-2E25E31AB208}"/>
                </a:ext>
              </a:extLst>
            </p:cNvPr>
            <p:cNvSpPr/>
            <p:nvPr/>
          </p:nvSpPr>
          <p:spPr>
            <a:xfrm>
              <a:off x="2285875" y="3882900"/>
              <a:ext cx="1530025" cy="1197500"/>
            </a:xfrm>
            <a:custGeom>
              <a:avLst/>
              <a:gdLst/>
              <a:ahLst/>
              <a:cxnLst/>
              <a:rect l="l" t="t" r="r" b="b"/>
              <a:pathLst>
                <a:path w="61201" h="47900" extrusionOk="0">
                  <a:moveTo>
                    <a:pt x="40" y="0"/>
                  </a:moveTo>
                  <a:lnTo>
                    <a:pt x="4" y="12434"/>
                  </a:lnTo>
                  <a:cubicBezTo>
                    <a:pt x="0" y="13910"/>
                    <a:pt x="975" y="15390"/>
                    <a:pt x="2927" y="16516"/>
                  </a:cubicBezTo>
                  <a:lnTo>
                    <a:pt x="54383" y="46223"/>
                  </a:lnTo>
                  <a:cubicBezTo>
                    <a:pt x="56273" y="47314"/>
                    <a:pt x="58732" y="47873"/>
                    <a:pt x="61201" y="47900"/>
                  </a:cubicBezTo>
                  <a:lnTo>
                    <a:pt x="61201" y="35466"/>
                  </a:lnTo>
                  <a:cubicBezTo>
                    <a:pt x="58742" y="35435"/>
                    <a:pt x="56297" y="34878"/>
                    <a:pt x="54416" y="33791"/>
                  </a:cubicBezTo>
                  <a:lnTo>
                    <a:pt x="2962" y="4084"/>
                  </a:lnTo>
                  <a:cubicBezTo>
                    <a:pt x="1010" y="2956"/>
                    <a:pt x="35" y="1478"/>
                    <a:pt x="4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  <p:sp>
          <p:nvSpPr>
            <p:cNvPr id="75" name="Google Shape;1405;p44">
              <a:extLst>
                <a:ext uri="{FF2B5EF4-FFF2-40B4-BE49-F238E27FC236}">
                  <a16:creationId xmlns:a16="http://schemas.microsoft.com/office/drawing/2014/main" id="{E24E869D-DD70-4AA4-BB43-71A85595BD4F}"/>
                </a:ext>
              </a:extLst>
            </p:cNvPr>
            <p:cNvSpPr/>
            <p:nvPr/>
          </p:nvSpPr>
          <p:spPr>
            <a:xfrm>
              <a:off x="3815875" y="3884350"/>
              <a:ext cx="1530200" cy="1196075"/>
            </a:xfrm>
            <a:custGeom>
              <a:avLst/>
              <a:gdLst/>
              <a:ahLst/>
              <a:cxnLst/>
              <a:rect l="l" t="t" r="r" b="b"/>
              <a:pathLst>
                <a:path w="61208" h="47843" extrusionOk="0">
                  <a:moveTo>
                    <a:pt x="61208" y="0"/>
                  </a:moveTo>
                  <a:lnTo>
                    <a:pt x="61208" y="0"/>
                  </a:lnTo>
                  <a:cubicBezTo>
                    <a:pt x="61204" y="1457"/>
                    <a:pt x="60247" y="2912"/>
                    <a:pt x="58333" y="4024"/>
                  </a:cubicBezTo>
                  <a:lnTo>
                    <a:pt x="7213" y="33733"/>
                  </a:lnTo>
                  <a:cubicBezTo>
                    <a:pt x="5288" y="34852"/>
                    <a:pt x="2762" y="35409"/>
                    <a:pt x="233" y="35409"/>
                  </a:cubicBezTo>
                  <a:cubicBezTo>
                    <a:pt x="156" y="35409"/>
                    <a:pt x="78" y="35409"/>
                    <a:pt x="1" y="35408"/>
                  </a:cubicBezTo>
                  <a:lnTo>
                    <a:pt x="1" y="47842"/>
                  </a:lnTo>
                  <a:cubicBezTo>
                    <a:pt x="65" y="47842"/>
                    <a:pt x="129" y="47843"/>
                    <a:pt x="193" y="47843"/>
                  </a:cubicBezTo>
                  <a:cubicBezTo>
                    <a:pt x="2725" y="47843"/>
                    <a:pt x="5253" y="47283"/>
                    <a:pt x="7177" y="46165"/>
                  </a:cubicBezTo>
                  <a:lnTo>
                    <a:pt x="58298" y="16458"/>
                  </a:lnTo>
                  <a:cubicBezTo>
                    <a:pt x="60212" y="15344"/>
                    <a:pt x="61171" y="13889"/>
                    <a:pt x="61173" y="12432"/>
                  </a:cubicBezTo>
                  <a:lnTo>
                    <a:pt x="61208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772"/>
            </a:p>
          </p:txBody>
        </p:sp>
      </p:grpSp>
      <p:sp>
        <p:nvSpPr>
          <p:cNvPr id="76" name="Google Shape;1368;p44">
            <a:extLst>
              <a:ext uri="{FF2B5EF4-FFF2-40B4-BE49-F238E27FC236}">
                <a16:creationId xmlns:a16="http://schemas.microsoft.com/office/drawing/2014/main" id="{C3CF666D-D594-49E8-806B-163E8BF7E5F6}"/>
              </a:ext>
            </a:extLst>
          </p:cNvPr>
          <p:cNvSpPr txBox="1">
            <a:spLocks/>
          </p:cNvSpPr>
          <p:nvPr/>
        </p:nvSpPr>
        <p:spPr>
          <a:xfrm>
            <a:off x="5726224" y="2285137"/>
            <a:ext cx="5766998" cy="145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605" tIns="105605" rIns="105605" bIns="10560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546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sz="5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501650" algn="l" rtl="0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4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00000"/>
              </a:lnSpc>
              <a:spcAft>
                <a:spcPts val="1848"/>
              </a:spcAft>
            </a:pPr>
            <a:r>
              <a:rPr lang="es-MX" sz="5544" b="1" dirty="0">
                <a:solidFill>
                  <a:schemeClr val="tx1"/>
                </a:solidFill>
              </a:rPr>
              <a:t>Sociedad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E2615DEB-5183-4567-947E-69AFECDD2047}"/>
              </a:ext>
            </a:extLst>
          </p:cNvPr>
          <p:cNvSpPr/>
          <p:nvPr/>
        </p:nvSpPr>
        <p:spPr>
          <a:xfrm>
            <a:off x="560372" y="1358040"/>
            <a:ext cx="4620402" cy="129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806" tIns="140806" rIns="140806" bIns="140806" anchor="t" anchorCtr="0">
            <a:noAutofit/>
          </a:bodyPr>
          <a:lstStyle/>
          <a:p>
            <a:pPr algn="ctr">
              <a:spcAft>
                <a:spcPts val="2464"/>
              </a:spcAft>
              <a:buClr>
                <a:schemeClr val="dk2"/>
              </a:buClr>
              <a:buSzPts val="2400"/>
            </a:pPr>
            <a:r>
              <a:rPr lang="es-MX" sz="2156" b="1" dirty="0"/>
              <a:t>Satisfacción de las necesidades actuales sin comprometer las necesidades futuras</a:t>
            </a:r>
          </a:p>
        </p:txBody>
      </p:sp>
      <p:pic>
        <p:nvPicPr>
          <p:cNvPr id="85" name="Google Shape;337;p35">
            <a:extLst>
              <a:ext uri="{FF2B5EF4-FFF2-40B4-BE49-F238E27FC236}">
                <a16:creationId xmlns:a16="http://schemas.microsoft.com/office/drawing/2014/main" id="{822BEE38-B471-4864-8EAF-22D7C99D7F4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70564" y="6655667"/>
            <a:ext cx="1178946" cy="1200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24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51" grpId="0" build="p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World Bank | 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327" y="3187687"/>
            <a:ext cx="1893542" cy="189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ágono 2"/>
          <p:cNvSpPr/>
          <p:nvPr/>
        </p:nvSpPr>
        <p:spPr>
          <a:xfrm>
            <a:off x="-23632" y="2774"/>
            <a:ext cx="8877518" cy="1584691"/>
          </a:xfrm>
          <a:prstGeom prst="homePlate">
            <a:avLst/>
          </a:prstGeom>
          <a:solidFill>
            <a:srgbClr val="E95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156"/>
          </a:p>
        </p:txBody>
      </p: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310611" y="1703873"/>
            <a:ext cx="8667253" cy="774665"/>
          </a:xfrm>
          <a:prstGeom prst="rect">
            <a:avLst/>
          </a:prstGeom>
        </p:spPr>
        <p:txBody>
          <a:bodyPr spcFirstLastPara="1" wrap="square" lIns="140806" tIns="140806" rIns="140806" bIns="140806" anchor="t" anchorCtr="0">
            <a:noAutofit/>
          </a:bodyPr>
          <a:lstStyle/>
          <a:p>
            <a:pPr marL="0" indent="0">
              <a:spcBef>
                <a:spcPts val="2464"/>
              </a:spcBef>
              <a:spcAft>
                <a:spcPts val="2464"/>
              </a:spcAft>
            </a:pPr>
            <a:r>
              <a:rPr lang="es-MX" sz="2400" b="1" dirty="0"/>
              <a:t>Las bases de datos fueron recolectadas de:</a:t>
            </a:r>
            <a:endParaRPr sz="2400" b="1"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1276608" y="158593"/>
            <a:ext cx="6030802" cy="1056917"/>
          </a:xfrm>
          <a:prstGeom prst="rect">
            <a:avLst/>
          </a:prstGeom>
        </p:spPr>
        <p:txBody>
          <a:bodyPr spcFirstLastPara="1" wrap="square" lIns="140806" tIns="140806" rIns="140806" bIns="140806" anchor="b" anchorCtr="0">
            <a:noAutofit/>
          </a:bodyPr>
          <a:lstStyle/>
          <a:p>
            <a:pPr algn="ctr"/>
            <a:r>
              <a:rPr lang="en" sz="4400" dirty="0">
                <a:solidFill>
                  <a:schemeClr val="bg1"/>
                </a:solidFill>
              </a:rPr>
              <a:t>Recolección de datos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67531" y="7506933"/>
            <a:ext cx="4084773" cy="35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694" dirty="0">
                <a:solidFill>
                  <a:schemeClr val="tx2">
                    <a:lumMod val="75000"/>
                  </a:schemeClr>
                </a:solidFill>
              </a:rPr>
              <a:t>https://unstats.un.org/sdgs/indicators/en/</a:t>
            </a:r>
          </a:p>
        </p:txBody>
      </p:sp>
      <p:sp>
        <p:nvSpPr>
          <p:cNvPr id="227" name="Google Shape;295;p18"/>
          <p:cNvSpPr/>
          <p:nvPr/>
        </p:nvSpPr>
        <p:spPr>
          <a:xfrm>
            <a:off x="9050286" y="4462323"/>
            <a:ext cx="2553676" cy="1233884"/>
          </a:xfrm>
          <a:custGeom>
            <a:avLst/>
            <a:gdLst/>
            <a:ahLst/>
            <a:cxnLst/>
            <a:rect l="l" t="t" r="r" b="b"/>
            <a:pathLst>
              <a:path w="53388" h="25796" extrusionOk="0">
                <a:moveTo>
                  <a:pt x="50844" y="0"/>
                </a:moveTo>
                <a:cubicBezTo>
                  <a:pt x="48771" y="0"/>
                  <a:pt x="38252" y="543"/>
                  <a:pt x="26587" y="10770"/>
                </a:cubicBezTo>
                <a:cubicBezTo>
                  <a:pt x="23610" y="13390"/>
                  <a:pt x="14538" y="21331"/>
                  <a:pt x="2227" y="21331"/>
                </a:cubicBezTo>
                <a:cubicBezTo>
                  <a:pt x="988" y="21331"/>
                  <a:pt x="0" y="22331"/>
                  <a:pt x="0" y="23569"/>
                </a:cubicBezTo>
                <a:cubicBezTo>
                  <a:pt x="0" y="24796"/>
                  <a:pt x="988" y="25796"/>
                  <a:pt x="2227" y="25796"/>
                </a:cubicBezTo>
                <a:cubicBezTo>
                  <a:pt x="3786" y="25796"/>
                  <a:pt x="7418" y="25796"/>
                  <a:pt x="12252" y="24296"/>
                </a:cubicBezTo>
                <a:cubicBezTo>
                  <a:pt x="18098" y="22486"/>
                  <a:pt x="23908" y="19057"/>
                  <a:pt x="29528" y="14128"/>
                </a:cubicBezTo>
                <a:cubicBezTo>
                  <a:pt x="35445" y="8949"/>
                  <a:pt x="40970" y="6591"/>
                  <a:pt x="44565" y="5531"/>
                </a:cubicBezTo>
                <a:cubicBezTo>
                  <a:pt x="48005" y="4515"/>
                  <a:pt x="50381" y="4459"/>
                  <a:pt x="50900" y="4459"/>
                </a:cubicBezTo>
                <a:cubicBezTo>
                  <a:pt x="50965" y="4459"/>
                  <a:pt x="51001" y="4460"/>
                  <a:pt x="51007" y="4460"/>
                </a:cubicBezTo>
                <a:cubicBezTo>
                  <a:pt x="51043" y="4462"/>
                  <a:pt x="51079" y="4463"/>
                  <a:pt x="51115" y="4463"/>
                </a:cubicBezTo>
                <a:cubicBezTo>
                  <a:pt x="52294" y="4463"/>
                  <a:pt x="53270" y="3530"/>
                  <a:pt x="53328" y="2341"/>
                </a:cubicBezTo>
                <a:cubicBezTo>
                  <a:pt x="53388" y="1102"/>
                  <a:pt x="52435" y="55"/>
                  <a:pt x="51197" y="7"/>
                </a:cubicBezTo>
                <a:cubicBezTo>
                  <a:pt x="51156" y="5"/>
                  <a:pt x="51037" y="0"/>
                  <a:pt x="50844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140806" tIns="140806" rIns="140806" bIns="140806" anchor="ctr" anchorCtr="0">
            <a:noAutofit/>
          </a:bodyPr>
          <a:lstStyle/>
          <a:p>
            <a:endParaRPr sz="2156"/>
          </a:p>
        </p:txBody>
      </p:sp>
      <p:sp>
        <p:nvSpPr>
          <p:cNvPr id="228" name="Google Shape;296;p18"/>
          <p:cNvSpPr/>
          <p:nvPr/>
        </p:nvSpPr>
        <p:spPr>
          <a:xfrm>
            <a:off x="6615390" y="4449435"/>
            <a:ext cx="2553676" cy="1233884"/>
          </a:xfrm>
          <a:custGeom>
            <a:avLst/>
            <a:gdLst/>
            <a:ahLst/>
            <a:cxnLst/>
            <a:rect l="l" t="t" r="r" b="b"/>
            <a:pathLst>
              <a:path w="53388" h="25796" extrusionOk="0">
                <a:moveTo>
                  <a:pt x="2535" y="0"/>
                </a:moveTo>
                <a:cubicBezTo>
                  <a:pt x="2341" y="0"/>
                  <a:pt x="2220" y="5"/>
                  <a:pt x="2179" y="7"/>
                </a:cubicBezTo>
                <a:cubicBezTo>
                  <a:pt x="953" y="55"/>
                  <a:pt x="0" y="1102"/>
                  <a:pt x="48" y="2341"/>
                </a:cubicBezTo>
                <a:cubicBezTo>
                  <a:pt x="105" y="3530"/>
                  <a:pt x="1082" y="4463"/>
                  <a:pt x="2271" y="4463"/>
                </a:cubicBezTo>
                <a:cubicBezTo>
                  <a:pt x="2308" y="4463"/>
                  <a:pt x="2344" y="4462"/>
                  <a:pt x="2381" y="4460"/>
                </a:cubicBezTo>
                <a:cubicBezTo>
                  <a:pt x="2384" y="4460"/>
                  <a:pt x="2417" y="4459"/>
                  <a:pt x="2480" y="4459"/>
                </a:cubicBezTo>
                <a:cubicBezTo>
                  <a:pt x="2983" y="4459"/>
                  <a:pt x="5362" y="4515"/>
                  <a:pt x="8823" y="5531"/>
                </a:cubicBezTo>
                <a:cubicBezTo>
                  <a:pt x="12418" y="6591"/>
                  <a:pt x="17931" y="8949"/>
                  <a:pt x="23848" y="14128"/>
                </a:cubicBezTo>
                <a:cubicBezTo>
                  <a:pt x="29480" y="19057"/>
                  <a:pt x="35290" y="22486"/>
                  <a:pt x="41136" y="24296"/>
                </a:cubicBezTo>
                <a:cubicBezTo>
                  <a:pt x="45970" y="25796"/>
                  <a:pt x="49601" y="25796"/>
                  <a:pt x="51161" y="25796"/>
                </a:cubicBezTo>
                <a:cubicBezTo>
                  <a:pt x="52388" y="25796"/>
                  <a:pt x="53388" y="24796"/>
                  <a:pt x="53388" y="23569"/>
                </a:cubicBezTo>
                <a:cubicBezTo>
                  <a:pt x="53388" y="22331"/>
                  <a:pt x="52388" y="21331"/>
                  <a:pt x="51161" y="21331"/>
                </a:cubicBezTo>
                <a:cubicBezTo>
                  <a:pt x="48113" y="21331"/>
                  <a:pt x="38838" y="21331"/>
                  <a:pt x="26789" y="10770"/>
                </a:cubicBezTo>
                <a:cubicBezTo>
                  <a:pt x="15124" y="543"/>
                  <a:pt x="4615" y="0"/>
                  <a:pt x="2535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140806" tIns="140806" rIns="140806" bIns="140806" anchor="ctr" anchorCtr="0">
            <a:noAutofit/>
          </a:bodyPr>
          <a:lstStyle/>
          <a:p>
            <a:endParaRPr sz="2156"/>
          </a:p>
        </p:txBody>
      </p:sp>
      <p:grpSp>
        <p:nvGrpSpPr>
          <p:cNvPr id="1661" name="Google Shape;1661;p54"/>
          <p:cNvGrpSpPr/>
          <p:nvPr/>
        </p:nvGrpSpPr>
        <p:grpSpPr>
          <a:xfrm rot="19996348">
            <a:off x="497092" y="4029730"/>
            <a:ext cx="1420214" cy="1844564"/>
            <a:chOff x="2387869" y="1035249"/>
            <a:chExt cx="2429742" cy="3227263"/>
          </a:xfrm>
        </p:grpSpPr>
        <p:grpSp>
          <p:nvGrpSpPr>
            <p:cNvPr id="1662" name="Google Shape;1662;p54"/>
            <p:cNvGrpSpPr/>
            <p:nvPr/>
          </p:nvGrpSpPr>
          <p:grpSpPr>
            <a:xfrm>
              <a:off x="2387869" y="1035249"/>
              <a:ext cx="2429742" cy="3227263"/>
              <a:chOff x="3580725" y="2020075"/>
              <a:chExt cx="1344925" cy="1786275"/>
            </a:xfrm>
          </p:grpSpPr>
          <p:sp>
            <p:nvSpPr>
              <p:cNvPr id="1663" name="Google Shape;1663;p54"/>
              <p:cNvSpPr/>
              <p:nvPr/>
            </p:nvSpPr>
            <p:spPr>
              <a:xfrm>
                <a:off x="3681925" y="2020075"/>
                <a:ext cx="1243725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49749" h="71451" extrusionOk="0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64" name="Google Shape;1664;p54"/>
              <p:cNvSpPr/>
              <p:nvPr/>
            </p:nvSpPr>
            <p:spPr>
              <a:xfrm>
                <a:off x="3580725" y="2020075"/>
                <a:ext cx="1250250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71451" extrusionOk="0">
                    <a:moveTo>
                      <a:pt x="2527" y="1"/>
                    </a:moveTo>
                    <a:cubicBezTo>
                      <a:pt x="1147" y="1"/>
                      <a:pt x="33" y="1109"/>
                      <a:pt x="0" y="2492"/>
                    </a:cubicBezTo>
                    <a:lnTo>
                      <a:pt x="0" y="68975"/>
                    </a:lnTo>
                    <a:cubicBezTo>
                      <a:pt x="33" y="70358"/>
                      <a:pt x="1147" y="71451"/>
                      <a:pt x="2526" y="71451"/>
                    </a:cubicBezTo>
                    <a:cubicBezTo>
                      <a:pt x="2537" y="71451"/>
                      <a:pt x="2547" y="71451"/>
                      <a:pt x="2557" y="71451"/>
                    </a:cubicBezTo>
                    <a:lnTo>
                      <a:pt x="50010" y="71451"/>
                    </a:lnTo>
                    <a:lnTo>
                      <a:pt x="50010" y="1"/>
                    </a:lnTo>
                    <a:lnTo>
                      <a:pt x="2557" y="1"/>
                    </a:lnTo>
                    <a:cubicBezTo>
                      <a:pt x="2547" y="1"/>
                      <a:pt x="2537" y="1"/>
                      <a:pt x="252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65" name="Google Shape;1665;p54"/>
              <p:cNvSpPr/>
              <p:nvPr/>
            </p:nvSpPr>
            <p:spPr>
              <a:xfrm>
                <a:off x="3680303" y="2113921"/>
                <a:ext cx="1140025" cy="1511564"/>
              </a:xfrm>
              <a:custGeom>
                <a:avLst/>
                <a:gdLst/>
                <a:ahLst/>
                <a:cxnLst/>
                <a:rect l="l" t="t" r="r" b="b"/>
                <a:pathLst>
                  <a:path w="45601" h="60944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27"/>
                    </a:cubicBezTo>
                    <a:lnTo>
                      <a:pt x="0" y="60534"/>
                    </a:lnTo>
                    <a:cubicBezTo>
                      <a:pt x="0" y="60763"/>
                      <a:pt x="197" y="60943"/>
                      <a:pt x="426" y="60943"/>
                    </a:cubicBezTo>
                    <a:lnTo>
                      <a:pt x="45191" y="60943"/>
                    </a:lnTo>
                    <a:cubicBezTo>
                      <a:pt x="45421" y="60943"/>
                      <a:pt x="45601" y="60763"/>
                      <a:pt x="45601" y="60534"/>
                    </a:cubicBezTo>
                    <a:lnTo>
                      <a:pt x="45601" y="427"/>
                    </a:lnTo>
                    <a:cubicBezTo>
                      <a:pt x="45601" y="181"/>
                      <a:pt x="45421" y="1"/>
                      <a:pt x="45191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66" name="Google Shape;1666;p54"/>
              <p:cNvSpPr/>
              <p:nvPr/>
            </p:nvSpPr>
            <p:spPr>
              <a:xfrm>
                <a:off x="4193750" y="2051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492" y="0"/>
                    </a:moveTo>
                    <a:cubicBezTo>
                      <a:pt x="214" y="0"/>
                      <a:pt x="0" y="230"/>
                      <a:pt x="0" y="508"/>
                    </a:cubicBezTo>
                    <a:cubicBezTo>
                      <a:pt x="0" y="798"/>
                      <a:pt x="243" y="996"/>
                      <a:pt x="496" y="996"/>
                    </a:cubicBezTo>
                    <a:cubicBezTo>
                      <a:pt x="615" y="996"/>
                      <a:pt x="737" y="952"/>
                      <a:pt x="836" y="852"/>
                    </a:cubicBezTo>
                    <a:cubicBezTo>
                      <a:pt x="1148" y="541"/>
                      <a:pt x="935" y="0"/>
                      <a:pt x="492" y="0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67" name="Google Shape;1667;p54"/>
              <p:cNvSpPr/>
              <p:nvPr/>
            </p:nvSpPr>
            <p:spPr>
              <a:xfrm>
                <a:off x="4179825" y="3667150"/>
                <a:ext cx="1250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4273" extrusionOk="0">
                    <a:moveTo>
                      <a:pt x="2869" y="355"/>
                    </a:moveTo>
                    <a:cubicBezTo>
                      <a:pt x="3836" y="355"/>
                      <a:pt x="4639" y="1158"/>
                      <a:pt x="4639" y="2142"/>
                    </a:cubicBezTo>
                    <a:cubicBezTo>
                      <a:pt x="4639" y="3206"/>
                      <a:pt x="3762" y="3917"/>
                      <a:pt x="2850" y="3917"/>
                    </a:cubicBezTo>
                    <a:cubicBezTo>
                      <a:pt x="2413" y="3917"/>
                      <a:pt x="1968" y="3754"/>
                      <a:pt x="1607" y="3387"/>
                    </a:cubicBezTo>
                    <a:cubicBezTo>
                      <a:pt x="492" y="2273"/>
                      <a:pt x="1279" y="355"/>
                      <a:pt x="2869" y="355"/>
                    </a:cubicBezTo>
                    <a:close/>
                    <a:moveTo>
                      <a:pt x="2849" y="1"/>
                    </a:moveTo>
                    <a:cubicBezTo>
                      <a:pt x="2320" y="1"/>
                      <a:pt x="1781" y="197"/>
                      <a:pt x="1344" y="634"/>
                    </a:cubicBezTo>
                    <a:cubicBezTo>
                      <a:pt x="0" y="1978"/>
                      <a:pt x="967" y="4273"/>
                      <a:pt x="2869" y="4273"/>
                    </a:cubicBezTo>
                    <a:cubicBezTo>
                      <a:pt x="4049" y="4273"/>
                      <a:pt x="5000" y="3306"/>
                      <a:pt x="5000" y="2142"/>
                    </a:cubicBezTo>
                    <a:cubicBezTo>
                      <a:pt x="5000" y="847"/>
                      <a:pt x="3946" y="1"/>
                      <a:pt x="2849" y="1"/>
                    </a:cubicBezTo>
                    <a:close/>
                  </a:path>
                </a:pathLst>
              </a:custGeom>
              <a:solidFill>
                <a:srgbClr val="A0EBFF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</p:grpSp>
        <p:pic>
          <p:nvPicPr>
            <p:cNvPr id="1668" name="Google Shape;1668;p54"/>
            <p:cNvPicPr preferRelativeResize="0"/>
            <p:nvPr/>
          </p:nvPicPr>
          <p:blipFill rotWithShape="1">
            <a:blip r:embed="rId4">
              <a:alphaModFix/>
            </a:blip>
            <a:srcRect t="108" b="1096"/>
            <a:stretch/>
          </p:blipFill>
          <p:spPr>
            <a:xfrm>
              <a:off x="2554111" y="1179184"/>
              <a:ext cx="2091597" cy="2756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97;p18"/>
          <p:cNvSpPr/>
          <p:nvPr/>
        </p:nvSpPr>
        <p:spPr>
          <a:xfrm>
            <a:off x="3884988" y="4435020"/>
            <a:ext cx="2708081" cy="1248299"/>
          </a:xfrm>
          <a:custGeom>
            <a:avLst/>
            <a:gdLst/>
            <a:ahLst/>
            <a:cxnLst/>
            <a:rect l="l" t="t" r="r" b="b"/>
            <a:pathLst>
              <a:path w="53389" h="25796" extrusionOk="0">
                <a:moveTo>
                  <a:pt x="50844" y="0"/>
                </a:moveTo>
                <a:cubicBezTo>
                  <a:pt x="48772" y="0"/>
                  <a:pt x="38253" y="543"/>
                  <a:pt x="26588" y="10770"/>
                </a:cubicBezTo>
                <a:cubicBezTo>
                  <a:pt x="23611" y="13390"/>
                  <a:pt x="14538" y="21331"/>
                  <a:pt x="2227" y="21331"/>
                </a:cubicBezTo>
                <a:cubicBezTo>
                  <a:pt x="989" y="21331"/>
                  <a:pt x="1" y="22331"/>
                  <a:pt x="1" y="23569"/>
                </a:cubicBezTo>
                <a:cubicBezTo>
                  <a:pt x="1" y="24796"/>
                  <a:pt x="989" y="25796"/>
                  <a:pt x="2227" y="25796"/>
                </a:cubicBezTo>
                <a:cubicBezTo>
                  <a:pt x="3787" y="25796"/>
                  <a:pt x="7419" y="25796"/>
                  <a:pt x="12252" y="24296"/>
                </a:cubicBezTo>
                <a:cubicBezTo>
                  <a:pt x="18098" y="22486"/>
                  <a:pt x="23909" y="19057"/>
                  <a:pt x="29528" y="14128"/>
                </a:cubicBezTo>
                <a:cubicBezTo>
                  <a:pt x="35446" y="8949"/>
                  <a:pt x="40970" y="6591"/>
                  <a:pt x="44566" y="5531"/>
                </a:cubicBezTo>
                <a:cubicBezTo>
                  <a:pt x="48006" y="4515"/>
                  <a:pt x="50382" y="4459"/>
                  <a:pt x="50901" y="4459"/>
                </a:cubicBezTo>
                <a:cubicBezTo>
                  <a:pt x="50966" y="4459"/>
                  <a:pt x="51002" y="4460"/>
                  <a:pt x="51007" y="4460"/>
                </a:cubicBezTo>
                <a:cubicBezTo>
                  <a:pt x="51044" y="4462"/>
                  <a:pt x="51080" y="4463"/>
                  <a:pt x="51116" y="4463"/>
                </a:cubicBezTo>
                <a:cubicBezTo>
                  <a:pt x="52294" y="4463"/>
                  <a:pt x="53271" y="3530"/>
                  <a:pt x="53329" y="2341"/>
                </a:cubicBezTo>
                <a:cubicBezTo>
                  <a:pt x="53389" y="1102"/>
                  <a:pt x="52436" y="55"/>
                  <a:pt x="51198" y="7"/>
                </a:cubicBezTo>
                <a:cubicBezTo>
                  <a:pt x="51157" y="5"/>
                  <a:pt x="51037" y="0"/>
                  <a:pt x="50844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140806" tIns="140806" rIns="140806" bIns="140806" anchor="ctr" anchorCtr="0">
            <a:noAutofit/>
          </a:bodyPr>
          <a:lstStyle/>
          <a:p>
            <a:endParaRPr sz="2156"/>
          </a:p>
        </p:txBody>
      </p:sp>
      <p:sp>
        <p:nvSpPr>
          <p:cNvPr id="230" name="Google Shape;298;p18"/>
          <p:cNvSpPr/>
          <p:nvPr/>
        </p:nvSpPr>
        <p:spPr>
          <a:xfrm>
            <a:off x="1449772" y="4383136"/>
            <a:ext cx="2554298" cy="1233884"/>
          </a:xfrm>
          <a:custGeom>
            <a:avLst/>
            <a:gdLst/>
            <a:ahLst/>
            <a:cxnLst/>
            <a:rect l="l" t="t" r="r" b="b"/>
            <a:pathLst>
              <a:path w="53401" h="25796" extrusionOk="0">
                <a:moveTo>
                  <a:pt x="2548" y="0"/>
                </a:moveTo>
                <a:cubicBezTo>
                  <a:pt x="2354" y="0"/>
                  <a:pt x="2233" y="5"/>
                  <a:pt x="2192" y="7"/>
                </a:cubicBezTo>
                <a:cubicBezTo>
                  <a:pt x="965" y="55"/>
                  <a:pt x="1" y="1102"/>
                  <a:pt x="60" y="2341"/>
                </a:cubicBezTo>
                <a:cubicBezTo>
                  <a:pt x="118" y="3530"/>
                  <a:pt x="1095" y="4463"/>
                  <a:pt x="2284" y="4463"/>
                </a:cubicBezTo>
                <a:cubicBezTo>
                  <a:pt x="2321" y="4463"/>
                  <a:pt x="2357" y="4462"/>
                  <a:pt x="2394" y="4460"/>
                </a:cubicBezTo>
                <a:cubicBezTo>
                  <a:pt x="2397" y="4460"/>
                  <a:pt x="2430" y="4459"/>
                  <a:pt x="2493" y="4459"/>
                </a:cubicBezTo>
                <a:cubicBezTo>
                  <a:pt x="2996" y="4459"/>
                  <a:pt x="5375" y="4515"/>
                  <a:pt x="8835" y="5531"/>
                </a:cubicBezTo>
                <a:cubicBezTo>
                  <a:pt x="12431" y="6591"/>
                  <a:pt x="17944" y="8949"/>
                  <a:pt x="23861" y="14128"/>
                </a:cubicBezTo>
                <a:cubicBezTo>
                  <a:pt x="29493" y="19057"/>
                  <a:pt x="35303" y="22486"/>
                  <a:pt x="41149" y="24296"/>
                </a:cubicBezTo>
                <a:cubicBezTo>
                  <a:pt x="45983" y="25796"/>
                  <a:pt x="49614" y="25796"/>
                  <a:pt x="51174" y="25796"/>
                </a:cubicBezTo>
                <a:cubicBezTo>
                  <a:pt x="52400" y="25796"/>
                  <a:pt x="53400" y="24796"/>
                  <a:pt x="53400" y="23569"/>
                </a:cubicBezTo>
                <a:cubicBezTo>
                  <a:pt x="53400" y="22331"/>
                  <a:pt x="52400" y="21331"/>
                  <a:pt x="51174" y="21331"/>
                </a:cubicBezTo>
                <a:cubicBezTo>
                  <a:pt x="48126" y="21331"/>
                  <a:pt x="38851" y="21331"/>
                  <a:pt x="26802" y="10770"/>
                </a:cubicBezTo>
                <a:cubicBezTo>
                  <a:pt x="15137" y="543"/>
                  <a:pt x="4628" y="0"/>
                  <a:pt x="2548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spcFirstLastPara="1" wrap="square" lIns="140806" tIns="140806" rIns="140806" bIns="140806" anchor="ctr" anchorCtr="0">
            <a:noAutofit/>
          </a:bodyPr>
          <a:lstStyle/>
          <a:p>
            <a:endParaRPr sz="2156"/>
          </a:p>
        </p:txBody>
      </p:sp>
      <p:grpSp>
        <p:nvGrpSpPr>
          <p:cNvPr id="231" name="Google Shape;299;p18"/>
          <p:cNvGrpSpPr/>
          <p:nvPr/>
        </p:nvGrpSpPr>
        <p:grpSpPr>
          <a:xfrm>
            <a:off x="2300413" y="5403138"/>
            <a:ext cx="2270552" cy="1556720"/>
            <a:chOff x="1108406" y="2965400"/>
            <a:chExt cx="1474266" cy="1010776"/>
          </a:xfrm>
        </p:grpSpPr>
        <p:sp>
          <p:nvSpPr>
            <p:cNvPr id="232" name="Google Shape;300;p18"/>
            <p:cNvSpPr/>
            <p:nvPr/>
          </p:nvSpPr>
          <p:spPr>
            <a:xfrm>
              <a:off x="1108406" y="3324936"/>
              <a:ext cx="1474266" cy="651240"/>
            </a:xfrm>
            <a:custGeom>
              <a:avLst/>
              <a:gdLst/>
              <a:ahLst/>
              <a:cxnLst/>
              <a:rect l="l" t="t" r="r" b="b"/>
              <a:pathLst>
                <a:path w="29791" h="9098" extrusionOk="0">
                  <a:moveTo>
                    <a:pt x="4549" y="1"/>
                  </a:moveTo>
                  <a:cubicBezTo>
                    <a:pt x="2037" y="1"/>
                    <a:pt x="1" y="2037"/>
                    <a:pt x="1" y="4549"/>
                  </a:cubicBezTo>
                  <a:cubicBezTo>
                    <a:pt x="1" y="7061"/>
                    <a:pt x="2037" y="9097"/>
                    <a:pt x="4549" y="9097"/>
                  </a:cubicBezTo>
                  <a:lnTo>
                    <a:pt x="25242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pPr algn="ctr"/>
              <a:r>
                <a:rPr lang="en" sz="2772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SGD indicators</a:t>
              </a:r>
              <a:endParaRPr sz="2772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3" name="Google Shape;301;p18"/>
            <p:cNvSpPr/>
            <p:nvPr/>
          </p:nvSpPr>
          <p:spPr>
            <a:xfrm>
              <a:off x="1899597" y="2965400"/>
              <a:ext cx="291107" cy="291487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2"/>
                    <a:pt x="4585" y="9192"/>
                  </a:cubicBezTo>
                  <a:cubicBezTo>
                    <a:pt x="7121" y="9192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34" name="Google Shape;302;p18"/>
            <p:cNvSpPr/>
            <p:nvPr/>
          </p:nvSpPr>
          <p:spPr>
            <a:xfrm>
              <a:off x="1975838" y="3032968"/>
              <a:ext cx="156318" cy="156350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grpSp>
        <p:nvGrpSpPr>
          <p:cNvPr id="240" name="Google Shape;308;p18"/>
          <p:cNvGrpSpPr/>
          <p:nvPr/>
        </p:nvGrpSpPr>
        <p:grpSpPr>
          <a:xfrm>
            <a:off x="5682540" y="3002851"/>
            <a:ext cx="2271071" cy="1814963"/>
            <a:chOff x="3140410" y="1405316"/>
            <a:chExt cx="1474603" cy="1178453"/>
          </a:xfrm>
        </p:grpSpPr>
        <p:sp>
          <p:nvSpPr>
            <p:cNvPr id="241" name="Google Shape;309;p18"/>
            <p:cNvSpPr/>
            <p:nvPr/>
          </p:nvSpPr>
          <p:spPr>
            <a:xfrm>
              <a:off x="3140410" y="1405316"/>
              <a:ext cx="1474603" cy="868267"/>
            </a:xfrm>
            <a:custGeom>
              <a:avLst/>
              <a:gdLst/>
              <a:ahLst/>
              <a:cxnLst/>
              <a:rect l="l" t="t" r="r" b="b"/>
              <a:pathLst>
                <a:path w="29791" h="9097" extrusionOk="0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1"/>
                    <a:pt x="2037" y="9096"/>
                    <a:pt x="4549" y="9096"/>
                  </a:cubicBezTo>
                  <a:lnTo>
                    <a:pt x="25242" y="9096"/>
                  </a:lnTo>
                  <a:cubicBezTo>
                    <a:pt x="27754" y="9096"/>
                    <a:pt x="29790" y="7061"/>
                    <a:pt x="29790" y="4548"/>
                  </a:cubicBezTo>
                  <a:cubicBezTo>
                    <a:pt x="29790" y="2036"/>
                    <a:pt x="27754" y="0"/>
                    <a:pt x="25242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pPr algn="ctr"/>
              <a:r>
                <a:rPr lang="en" sz="215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Organización de las Naciones Unidas</a:t>
              </a:r>
              <a:endParaRPr sz="2156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2" name="Google Shape;310;p18"/>
            <p:cNvSpPr/>
            <p:nvPr/>
          </p:nvSpPr>
          <p:spPr>
            <a:xfrm>
              <a:off x="3648196" y="2292282"/>
              <a:ext cx="291107" cy="291487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3"/>
                    <a:pt x="4585" y="9193"/>
                  </a:cubicBezTo>
                  <a:cubicBezTo>
                    <a:pt x="7121" y="9193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43" name="Google Shape;311;p18"/>
            <p:cNvSpPr/>
            <p:nvPr/>
          </p:nvSpPr>
          <p:spPr>
            <a:xfrm>
              <a:off x="3715415" y="2359883"/>
              <a:ext cx="156318" cy="156318"/>
            </a:xfrm>
            <a:custGeom>
              <a:avLst/>
              <a:gdLst/>
              <a:ahLst/>
              <a:cxnLst/>
              <a:rect l="l" t="t" r="r" b="b"/>
              <a:pathLst>
                <a:path w="4930" h="4930" extrusionOk="0">
                  <a:moveTo>
                    <a:pt x="2465" y="0"/>
                  </a:moveTo>
                  <a:cubicBezTo>
                    <a:pt x="1107" y="0"/>
                    <a:pt x="0" y="1107"/>
                    <a:pt x="0" y="2465"/>
                  </a:cubicBezTo>
                  <a:cubicBezTo>
                    <a:pt x="0" y="3822"/>
                    <a:pt x="1107" y="4929"/>
                    <a:pt x="2465" y="4929"/>
                  </a:cubicBezTo>
                  <a:cubicBezTo>
                    <a:pt x="3822" y="4929"/>
                    <a:pt x="4929" y="3822"/>
                    <a:pt x="4929" y="2465"/>
                  </a:cubicBezTo>
                  <a:cubicBezTo>
                    <a:pt x="4929" y="1107"/>
                    <a:pt x="3822" y="0"/>
                    <a:pt x="246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grpSp>
        <p:nvGrpSpPr>
          <p:cNvPr id="247" name="Google Shape;315;p18"/>
          <p:cNvGrpSpPr/>
          <p:nvPr/>
        </p:nvGrpSpPr>
        <p:grpSpPr>
          <a:xfrm>
            <a:off x="8165290" y="5375846"/>
            <a:ext cx="2251930" cy="2176107"/>
            <a:chOff x="4682522" y="2965400"/>
            <a:chExt cx="1462175" cy="1412943"/>
          </a:xfrm>
        </p:grpSpPr>
        <p:sp>
          <p:nvSpPr>
            <p:cNvPr id="248" name="Google Shape;316;p18"/>
            <p:cNvSpPr/>
            <p:nvPr/>
          </p:nvSpPr>
          <p:spPr>
            <a:xfrm>
              <a:off x="4682522" y="3286127"/>
              <a:ext cx="1462175" cy="723857"/>
            </a:xfrm>
            <a:custGeom>
              <a:avLst/>
              <a:gdLst/>
              <a:ahLst/>
              <a:cxnLst/>
              <a:rect l="l" t="t" r="r" b="b"/>
              <a:pathLst>
                <a:path w="29790" h="9098" extrusionOk="0">
                  <a:moveTo>
                    <a:pt x="4548" y="1"/>
                  </a:moveTo>
                  <a:cubicBezTo>
                    <a:pt x="2036" y="1"/>
                    <a:pt x="0" y="2037"/>
                    <a:pt x="0" y="4549"/>
                  </a:cubicBezTo>
                  <a:cubicBezTo>
                    <a:pt x="0" y="7061"/>
                    <a:pt x="2036" y="9097"/>
                    <a:pt x="4548" y="9097"/>
                  </a:cubicBezTo>
                  <a:lnTo>
                    <a:pt x="25241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pPr algn="ctr"/>
              <a:r>
                <a:rPr lang="en" sz="231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The World Bank</a:t>
              </a:r>
              <a:endParaRPr sz="231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9" name="Google Shape;317;p18"/>
            <p:cNvSpPr/>
            <p:nvPr/>
          </p:nvSpPr>
          <p:spPr>
            <a:xfrm>
              <a:off x="5201315" y="2965400"/>
              <a:ext cx="291455" cy="291487"/>
            </a:xfrm>
            <a:custGeom>
              <a:avLst/>
              <a:gdLst/>
              <a:ahLst/>
              <a:cxnLst/>
              <a:rect l="l" t="t" r="r" b="b"/>
              <a:pathLst>
                <a:path w="9192" h="9193" extrusionOk="0">
                  <a:moveTo>
                    <a:pt x="4596" y="1"/>
                  </a:moveTo>
                  <a:cubicBezTo>
                    <a:pt x="2060" y="1"/>
                    <a:pt x="0" y="2061"/>
                    <a:pt x="0" y="4597"/>
                  </a:cubicBezTo>
                  <a:cubicBezTo>
                    <a:pt x="0" y="7133"/>
                    <a:pt x="2060" y="9192"/>
                    <a:pt x="4596" y="9192"/>
                  </a:cubicBezTo>
                  <a:cubicBezTo>
                    <a:pt x="7132" y="9192"/>
                    <a:pt x="9192" y="7133"/>
                    <a:pt x="9192" y="4597"/>
                  </a:cubicBezTo>
                  <a:cubicBezTo>
                    <a:pt x="9192" y="2061"/>
                    <a:pt x="7132" y="1"/>
                    <a:pt x="4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50" name="Google Shape;318;p18"/>
            <p:cNvSpPr/>
            <p:nvPr/>
          </p:nvSpPr>
          <p:spPr>
            <a:xfrm>
              <a:off x="5268884" y="3032968"/>
              <a:ext cx="156318" cy="156350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8" y="1"/>
                    <a:pt x="0" y="1108"/>
                    <a:pt x="0" y="2466"/>
                  </a:cubicBezTo>
                  <a:cubicBezTo>
                    <a:pt x="0" y="3823"/>
                    <a:pt x="1108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53" name="Google Shape;321;p18"/>
            <p:cNvSpPr/>
            <p:nvPr/>
          </p:nvSpPr>
          <p:spPr>
            <a:xfrm>
              <a:off x="5210125" y="4104468"/>
              <a:ext cx="273850" cy="273875"/>
            </a:xfrm>
            <a:custGeom>
              <a:avLst/>
              <a:gdLst/>
              <a:ahLst/>
              <a:cxnLst/>
              <a:rect l="l" t="t" r="r" b="b"/>
              <a:pathLst>
                <a:path w="10954" h="10955" extrusionOk="0">
                  <a:moveTo>
                    <a:pt x="5132" y="763"/>
                  </a:moveTo>
                  <a:lnTo>
                    <a:pt x="5132" y="2668"/>
                  </a:lnTo>
                  <a:cubicBezTo>
                    <a:pt x="4643" y="2679"/>
                    <a:pt x="4167" y="2727"/>
                    <a:pt x="3715" y="2810"/>
                  </a:cubicBezTo>
                  <a:cubicBezTo>
                    <a:pt x="4060" y="1715"/>
                    <a:pt x="4584" y="977"/>
                    <a:pt x="5132" y="763"/>
                  </a:cubicBezTo>
                  <a:close/>
                  <a:moveTo>
                    <a:pt x="5822" y="763"/>
                  </a:moveTo>
                  <a:cubicBezTo>
                    <a:pt x="6370" y="977"/>
                    <a:pt x="6894" y="1715"/>
                    <a:pt x="7239" y="2810"/>
                  </a:cubicBezTo>
                  <a:cubicBezTo>
                    <a:pt x="6787" y="2727"/>
                    <a:pt x="6310" y="2679"/>
                    <a:pt x="5822" y="2668"/>
                  </a:cubicBezTo>
                  <a:lnTo>
                    <a:pt x="5822" y="763"/>
                  </a:lnTo>
                  <a:close/>
                  <a:moveTo>
                    <a:pt x="3858" y="977"/>
                  </a:moveTo>
                  <a:cubicBezTo>
                    <a:pt x="3477" y="1489"/>
                    <a:pt x="3167" y="2167"/>
                    <a:pt x="2965" y="2965"/>
                  </a:cubicBezTo>
                  <a:cubicBezTo>
                    <a:pt x="2167" y="3180"/>
                    <a:pt x="1476" y="3477"/>
                    <a:pt x="976" y="3858"/>
                  </a:cubicBezTo>
                  <a:cubicBezTo>
                    <a:pt x="1453" y="2525"/>
                    <a:pt x="2512" y="1465"/>
                    <a:pt x="3858" y="977"/>
                  </a:cubicBezTo>
                  <a:close/>
                  <a:moveTo>
                    <a:pt x="7096" y="977"/>
                  </a:moveTo>
                  <a:lnTo>
                    <a:pt x="7096" y="977"/>
                  </a:lnTo>
                  <a:cubicBezTo>
                    <a:pt x="8442" y="1465"/>
                    <a:pt x="9501" y="2525"/>
                    <a:pt x="9977" y="3858"/>
                  </a:cubicBezTo>
                  <a:cubicBezTo>
                    <a:pt x="9477" y="3477"/>
                    <a:pt x="8787" y="3180"/>
                    <a:pt x="7989" y="2965"/>
                  </a:cubicBezTo>
                  <a:cubicBezTo>
                    <a:pt x="7787" y="2167"/>
                    <a:pt x="7477" y="1489"/>
                    <a:pt x="7096" y="977"/>
                  </a:cubicBezTo>
                  <a:close/>
                  <a:moveTo>
                    <a:pt x="2798" y="3715"/>
                  </a:moveTo>
                  <a:lnTo>
                    <a:pt x="2798" y="3715"/>
                  </a:lnTo>
                  <a:cubicBezTo>
                    <a:pt x="2727" y="4168"/>
                    <a:pt x="2679" y="4644"/>
                    <a:pt x="2667" y="5132"/>
                  </a:cubicBezTo>
                  <a:lnTo>
                    <a:pt x="762" y="5132"/>
                  </a:lnTo>
                  <a:cubicBezTo>
                    <a:pt x="976" y="4584"/>
                    <a:pt x="1703" y="4061"/>
                    <a:pt x="2798" y="3715"/>
                  </a:cubicBezTo>
                  <a:close/>
                  <a:moveTo>
                    <a:pt x="5132" y="3358"/>
                  </a:moveTo>
                  <a:lnTo>
                    <a:pt x="5132" y="5132"/>
                  </a:lnTo>
                  <a:lnTo>
                    <a:pt x="3346" y="5132"/>
                  </a:lnTo>
                  <a:cubicBezTo>
                    <a:pt x="3369" y="4561"/>
                    <a:pt x="3429" y="4013"/>
                    <a:pt x="3524" y="3537"/>
                  </a:cubicBezTo>
                  <a:cubicBezTo>
                    <a:pt x="4012" y="3430"/>
                    <a:pt x="4560" y="3370"/>
                    <a:pt x="5132" y="3358"/>
                  </a:cubicBezTo>
                  <a:close/>
                  <a:moveTo>
                    <a:pt x="5822" y="3358"/>
                  </a:moveTo>
                  <a:cubicBezTo>
                    <a:pt x="6394" y="3370"/>
                    <a:pt x="6941" y="3430"/>
                    <a:pt x="7430" y="3537"/>
                  </a:cubicBezTo>
                  <a:cubicBezTo>
                    <a:pt x="7525" y="4013"/>
                    <a:pt x="7584" y="4561"/>
                    <a:pt x="7608" y="5132"/>
                  </a:cubicBezTo>
                  <a:lnTo>
                    <a:pt x="5822" y="5132"/>
                  </a:lnTo>
                  <a:lnTo>
                    <a:pt x="5822" y="3358"/>
                  </a:lnTo>
                  <a:close/>
                  <a:moveTo>
                    <a:pt x="8156" y="3715"/>
                  </a:moveTo>
                  <a:lnTo>
                    <a:pt x="8156" y="3715"/>
                  </a:lnTo>
                  <a:cubicBezTo>
                    <a:pt x="9251" y="4061"/>
                    <a:pt x="9977" y="4584"/>
                    <a:pt x="10192" y="5132"/>
                  </a:cubicBezTo>
                  <a:lnTo>
                    <a:pt x="8287" y="5132"/>
                  </a:lnTo>
                  <a:cubicBezTo>
                    <a:pt x="8275" y="4644"/>
                    <a:pt x="8227" y="4168"/>
                    <a:pt x="8156" y="3715"/>
                  </a:cubicBezTo>
                  <a:close/>
                  <a:moveTo>
                    <a:pt x="2667" y="5823"/>
                  </a:moveTo>
                  <a:cubicBezTo>
                    <a:pt x="2679" y="6323"/>
                    <a:pt x="2727" y="6799"/>
                    <a:pt x="2798" y="7240"/>
                  </a:cubicBezTo>
                  <a:cubicBezTo>
                    <a:pt x="1703" y="6906"/>
                    <a:pt x="976" y="6370"/>
                    <a:pt x="762" y="5823"/>
                  </a:cubicBezTo>
                  <a:close/>
                  <a:moveTo>
                    <a:pt x="10192" y="5823"/>
                  </a:moveTo>
                  <a:cubicBezTo>
                    <a:pt x="9977" y="6370"/>
                    <a:pt x="9251" y="6906"/>
                    <a:pt x="8156" y="7240"/>
                  </a:cubicBezTo>
                  <a:cubicBezTo>
                    <a:pt x="8227" y="6799"/>
                    <a:pt x="8275" y="6323"/>
                    <a:pt x="8287" y="5823"/>
                  </a:cubicBezTo>
                  <a:close/>
                  <a:moveTo>
                    <a:pt x="5132" y="5823"/>
                  </a:moveTo>
                  <a:lnTo>
                    <a:pt x="5132" y="7609"/>
                  </a:lnTo>
                  <a:cubicBezTo>
                    <a:pt x="4560" y="7585"/>
                    <a:pt x="4012" y="7525"/>
                    <a:pt x="3524" y="7430"/>
                  </a:cubicBezTo>
                  <a:cubicBezTo>
                    <a:pt x="3429" y="6942"/>
                    <a:pt x="3369" y="6406"/>
                    <a:pt x="3346" y="5823"/>
                  </a:cubicBezTo>
                  <a:close/>
                  <a:moveTo>
                    <a:pt x="7608" y="5823"/>
                  </a:moveTo>
                  <a:cubicBezTo>
                    <a:pt x="7584" y="6406"/>
                    <a:pt x="7525" y="6942"/>
                    <a:pt x="7430" y="7430"/>
                  </a:cubicBezTo>
                  <a:cubicBezTo>
                    <a:pt x="6941" y="7525"/>
                    <a:pt x="6394" y="7585"/>
                    <a:pt x="5822" y="7609"/>
                  </a:cubicBezTo>
                  <a:lnTo>
                    <a:pt x="5822" y="5823"/>
                  </a:lnTo>
                  <a:close/>
                  <a:moveTo>
                    <a:pt x="976" y="7097"/>
                  </a:moveTo>
                  <a:lnTo>
                    <a:pt x="976" y="7097"/>
                  </a:lnTo>
                  <a:cubicBezTo>
                    <a:pt x="1476" y="7478"/>
                    <a:pt x="2167" y="7787"/>
                    <a:pt x="2965" y="7990"/>
                  </a:cubicBezTo>
                  <a:cubicBezTo>
                    <a:pt x="3167" y="8799"/>
                    <a:pt x="3477" y="9478"/>
                    <a:pt x="3858" y="9978"/>
                  </a:cubicBezTo>
                  <a:cubicBezTo>
                    <a:pt x="2512" y="9502"/>
                    <a:pt x="1453" y="8442"/>
                    <a:pt x="976" y="7097"/>
                  </a:cubicBezTo>
                  <a:close/>
                  <a:moveTo>
                    <a:pt x="9977" y="7097"/>
                  </a:moveTo>
                  <a:cubicBezTo>
                    <a:pt x="9501" y="8442"/>
                    <a:pt x="8442" y="9502"/>
                    <a:pt x="7096" y="9978"/>
                  </a:cubicBezTo>
                  <a:cubicBezTo>
                    <a:pt x="7477" y="9478"/>
                    <a:pt x="7787" y="8799"/>
                    <a:pt x="7989" y="7990"/>
                  </a:cubicBezTo>
                  <a:cubicBezTo>
                    <a:pt x="8787" y="7787"/>
                    <a:pt x="9477" y="7478"/>
                    <a:pt x="9977" y="7097"/>
                  </a:cubicBezTo>
                  <a:close/>
                  <a:moveTo>
                    <a:pt x="3715" y="8156"/>
                  </a:moveTo>
                  <a:cubicBezTo>
                    <a:pt x="4167" y="8228"/>
                    <a:pt x="4643" y="8275"/>
                    <a:pt x="5132" y="8287"/>
                  </a:cubicBezTo>
                  <a:lnTo>
                    <a:pt x="5132" y="10192"/>
                  </a:lnTo>
                  <a:cubicBezTo>
                    <a:pt x="4584" y="9978"/>
                    <a:pt x="4060" y="9252"/>
                    <a:pt x="3715" y="8156"/>
                  </a:cubicBezTo>
                  <a:close/>
                  <a:moveTo>
                    <a:pt x="7239" y="8156"/>
                  </a:moveTo>
                  <a:cubicBezTo>
                    <a:pt x="6894" y="9252"/>
                    <a:pt x="6370" y="9978"/>
                    <a:pt x="5822" y="10204"/>
                  </a:cubicBezTo>
                  <a:lnTo>
                    <a:pt x="5822" y="8287"/>
                  </a:lnTo>
                  <a:cubicBezTo>
                    <a:pt x="6310" y="8275"/>
                    <a:pt x="6787" y="8228"/>
                    <a:pt x="7239" y="8156"/>
                  </a:cubicBezTo>
                  <a:close/>
                  <a:moveTo>
                    <a:pt x="5477" y="1"/>
                  </a:moveTo>
                  <a:cubicBezTo>
                    <a:pt x="2453" y="1"/>
                    <a:pt x="0" y="2465"/>
                    <a:pt x="0" y="5477"/>
                  </a:cubicBezTo>
                  <a:cubicBezTo>
                    <a:pt x="0" y="8502"/>
                    <a:pt x="2453" y="10954"/>
                    <a:pt x="5477" y="10954"/>
                  </a:cubicBezTo>
                  <a:cubicBezTo>
                    <a:pt x="8501" y="10954"/>
                    <a:pt x="10954" y="8502"/>
                    <a:pt x="10954" y="5477"/>
                  </a:cubicBezTo>
                  <a:cubicBezTo>
                    <a:pt x="10954" y="2465"/>
                    <a:pt x="8501" y="1"/>
                    <a:pt x="547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952" y="3520966"/>
            <a:ext cx="1993961" cy="1597726"/>
          </a:xfrm>
          <a:prstGeom prst="rect">
            <a:avLst/>
          </a:prstGeom>
        </p:spPr>
      </p:pic>
      <p:pic>
        <p:nvPicPr>
          <p:cNvPr id="3082" name="Picture 10" descr="Organización de las Naciones Unidas | Barra Interamericana de Abogad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24" y="5062712"/>
            <a:ext cx="2045883" cy="16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69" name="Google Shape;1669;p54"/>
          <p:cNvGrpSpPr/>
          <p:nvPr/>
        </p:nvGrpSpPr>
        <p:grpSpPr>
          <a:xfrm rot="1784676">
            <a:off x="700188" y="5436110"/>
            <a:ext cx="772070" cy="1384328"/>
            <a:chOff x="4375205" y="831113"/>
            <a:chExt cx="1904185" cy="3481258"/>
          </a:xfrm>
        </p:grpSpPr>
        <p:grpSp>
          <p:nvGrpSpPr>
            <p:cNvPr id="1670" name="Google Shape;1670;p54"/>
            <p:cNvGrpSpPr/>
            <p:nvPr/>
          </p:nvGrpSpPr>
          <p:grpSpPr>
            <a:xfrm>
              <a:off x="4375205" y="831113"/>
              <a:ext cx="1904185" cy="3481258"/>
              <a:chOff x="6417224" y="2247097"/>
              <a:chExt cx="951950" cy="1740368"/>
            </a:xfrm>
          </p:grpSpPr>
          <p:sp>
            <p:nvSpPr>
              <p:cNvPr id="1671" name="Google Shape;1671;p54"/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72" name="Google Shape;1672;p54"/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73" name="Google Shape;1673;p54"/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74" name="Google Shape;1674;p54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75" name="Google Shape;1675;p54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76" name="Google Shape;1676;p54"/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  <p:sp>
            <p:nvSpPr>
              <p:cNvPr id="1677" name="Google Shape;1677;p54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endParaRPr sz="2156"/>
              </a:p>
            </p:txBody>
          </p:sp>
        </p:grpSp>
        <p:pic>
          <p:nvPicPr>
            <p:cNvPr id="1678" name="Google Shape;1678;p54"/>
            <p:cNvPicPr preferRelativeResize="0"/>
            <p:nvPr/>
          </p:nvPicPr>
          <p:blipFill rotWithShape="1">
            <a:blip r:embed="rId7">
              <a:alphaModFix/>
            </a:blip>
            <a:srcRect l="-10" b="-4460"/>
            <a:stretch/>
          </p:blipFill>
          <p:spPr>
            <a:xfrm>
              <a:off x="4517549" y="1006386"/>
              <a:ext cx="1646057" cy="30565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8BB2E33F-7299-4A20-9099-0EAAC138F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30432" y="-1"/>
            <a:ext cx="1292094" cy="7921625"/>
          </a:xfrm>
          <a:prstGeom prst="rect">
            <a:avLst/>
          </a:prstGeom>
        </p:spPr>
      </p:pic>
      <p:pic>
        <p:nvPicPr>
          <p:cNvPr id="49" name="Google Shape;427;p41">
            <a:extLst>
              <a:ext uri="{FF2B5EF4-FFF2-40B4-BE49-F238E27FC236}">
                <a16:creationId xmlns:a16="http://schemas.microsoft.com/office/drawing/2014/main" id="{749AE69B-6111-4C39-ACA3-1A941FD05DC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48454" y="248043"/>
            <a:ext cx="2153989" cy="193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337;p35">
            <a:extLst>
              <a:ext uri="{FF2B5EF4-FFF2-40B4-BE49-F238E27FC236}">
                <a16:creationId xmlns:a16="http://schemas.microsoft.com/office/drawing/2014/main" id="{27998444-73AF-48B6-A722-4A9DD7F51CE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830432" y="6205295"/>
            <a:ext cx="1298337" cy="165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677;p28"/>
          <p:cNvGrpSpPr/>
          <p:nvPr/>
        </p:nvGrpSpPr>
        <p:grpSpPr>
          <a:xfrm>
            <a:off x="2863646" y="2093825"/>
            <a:ext cx="9710760" cy="4910157"/>
            <a:chOff x="2591275" y="2760664"/>
            <a:chExt cx="4199587" cy="1935371"/>
          </a:xfrm>
        </p:grpSpPr>
        <p:sp>
          <p:nvSpPr>
            <p:cNvPr id="50" name="Google Shape;678;p28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51" name="Google Shape;679;p28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52" name="Google Shape;680;p28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53" name="Google Shape;681;p28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54" name="Google Shape;682;p28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55" name="Google Shape;683;p28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56" name="Google Shape;684;p28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57" name="Google Shape;685;p28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58" name="Google Shape;686;p28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59" name="Google Shape;687;p28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0" name="Google Shape;688;p28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1" name="Google Shape;689;p28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2" name="Google Shape;690;p28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3" name="Google Shape;691;p28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4" name="Google Shape;692;p28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5" name="Google Shape;693;p28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6" name="Google Shape;694;p28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7" name="Google Shape;695;p28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8" name="Google Shape;696;p28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69" name="Google Shape;697;p28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0" name="Google Shape;698;p28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1" name="Google Shape;699;p28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2" name="Google Shape;700;p28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3" name="Google Shape;701;p28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4" name="Google Shape;702;p28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5" name="Google Shape;703;p28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6" name="Google Shape;704;p28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7" name="Google Shape;705;p28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8" name="Google Shape;706;p28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79" name="Google Shape;707;p28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80" name="Google Shape;708;p28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81" name="Google Shape;709;p28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82" name="Google Shape;710;p28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83" name="Google Shape;711;p28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84" name="Google Shape;712;p28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85" name="Google Shape;713;p28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86" name="Google Shape;714;p28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87" name="Google Shape;715;p28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88" name="Google Shape;716;p28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grpSp>
        <p:nvGrpSpPr>
          <p:cNvPr id="2656" name="Google Shape;2656;p41"/>
          <p:cNvGrpSpPr/>
          <p:nvPr/>
        </p:nvGrpSpPr>
        <p:grpSpPr>
          <a:xfrm>
            <a:off x="835067" y="3834652"/>
            <a:ext cx="5411373" cy="660371"/>
            <a:chOff x="578069" y="2541052"/>
            <a:chExt cx="3827370" cy="428778"/>
          </a:xfrm>
        </p:grpSpPr>
        <p:sp>
          <p:nvSpPr>
            <p:cNvPr id="2657" name="Google Shape;2657;p41"/>
            <p:cNvSpPr/>
            <p:nvPr/>
          </p:nvSpPr>
          <p:spPr>
            <a:xfrm>
              <a:off x="2428557" y="2756575"/>
              <a:ext cx="1976882" cy="45719"/>
            </a:xfrm>
            <a:custGeom>
              <a:avLst/>
              <a:gdLst/>
              <a:ahLst/>
              <a:cxnLst/>
              <a:rect l="l" t="t" r="r" b="b"/>
              <a:pathLst>
                <a:path w="42709" h="1" fill="none" extrusionOk="0">
                  <a:moveTo>
                    <a:pt x="1" y="0"/>
                  </a:moveTo>
                  <a:lnTo>
                    <a:pt x="42708" y="0"/>
                  </a:lnTo>
                </a:path>
              </a:pathLst>
            </a:custGeom>
            <a:noFill/>
            <a:ln w="14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578069" y="2541052"/>
              <a:ext cx="2501834" cy="428778"/>
            </a:xfrm>
            <a:custGeom>
              <a:avLst/>
              <a:gdLst/>
              <a:ahLst/>
              <a:cxnLst/>
              <a:rect l="l" t="t" r="r" b="b"/>
              <a:pathLst>
                <a:path w="42066" h="15825" extrusionOk="0">
                  <a:moveTo>
                    <a:pt x="0" y="1"/>
                  </a:moveTo>
                  <a:lnTo>
                    <a:pt x="0" y="6121"/>
                  </a:lnTo>
                  <a:lnTo>
                    <a:pt x="0" y="12240"/>
                  </a:lnTo>
                  <a:lnTo>
                    <a:pt x="21027" y="15824"/>
                  </a:lnTo>
                  <a:lnTo>
                    <a:pt x="42065" y="12240"/>
                  </a:lnTo>
                  <a:lnTo>
                    <a:pt x="4206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pobreza</a:t>
              </a:r>
              <a:endParaRPr sz="2156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59" name="Google Shape;2659;p41"/>
          <p:cNvGrpSpPr/>
          <p:nvPr/>
        </p:nvGrpSpPr>
        <p:grpSpPr>
          <a:xfrm>
            <a:off x="9203859" y="5019079"/>
            <a:ext cx="4949307" cy="664294"/>
            <a:chOff x="5638539" y="2539779"/>
            <a:chExt cx="1565294" cy="431325"/>
          </a:xfrm>
        </p:grpSpPr>
        <p:sp>
          <p:nvSpPr>
            <p:cNvPr id="2660" name="Google Shape;2660;p41"/>
            <p:cNvSpPr/>
            <p:nvPr/>
          </p:nvSpPr>
          <p:spPr>
            <a:xfrm>
              <a:off x="5638539" y="2756575"/>
              <a:ext cx="1157200" cy="27"/>
            </a:xfrm>
            <a:custGeom>
              <a:avLst/>
              <a:gdLst/>
              <a:ahLst/>
              <a:cxnLst/>
              <a:rect l="l" t="t" r="r" b="b"/>
              <a:pathLst>
                <a:path w="42709" h="1" fill="none" extrusionOk="0">
                  <a:moveTo>
                    <a:pt x="1" y="0"/>
                  </a:moveTo>
                  <a:lnTo>
                    <a:pt x="42708" y="0"/>
                  </a:lnTo>
                </a:path>
              </a:pathLst>
            </a:custGeom>
            <a:noFill/>
            <a:ln w="14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661" name="Google Shape;2661;p41"/>
            <p:cNvSpPr/>
            <p:nvPr/>
          </p:nvSpPr>
          <p:spPr>
            <a:xfrm>
              <a:off x="6064082" y="2539779"/>
              <a:ext cx="1139751" cy="431325"/>
            </a:xfrm>
            <a:custGeom>
              <a:avLst/>
              <a:gdLst/>
              <a:ahLst/>
              <a:cxnLst/>
              <a:rect l="l" t="t" r="r" b="b"/>
              <a:pathLst>
                <a:path w="42065" h="15919" extrusionOk="0">
                  <a:moveTo>
                    <a:pt x="0" y="0"/>
                  </a:moveTo>
                  <a:lnTo>
                    <a:pt x="0" y="13490"/>
                  </a:lnTo>
                  <a:lnTo>
                    <a:pt x="21372" y="15919"/>
                  </a:lnTo>
                  <a:lnTo>
                    <a:pt x="42065" y="13490"/>
                  </a:lnTo>
                  <a:lnTo>
                    <a:pt x="42065" y="6739"/>
                  </a:lnTo>
                  <a:lnTo>
                    <a:pt x="42065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S</a:t>
              </a:r>
              <a:r>
                <a:rPr lang="en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uperficie_forestal</a:t>
              </a:r>
              <a:endParaRPr sz="2156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62" name="Google Shape;2662;p41"/>
          <p:cNvGrpSpPr/>
          <p:nvPr/>
        </p:nvGrpSpPr>
        <p:grpSpPr>
          <a:xfrm>
            <a:off x="864614" y="4350648"/>
            <a:ext cx="6316416" cy="1293855"/>
            <a:chOff x="1810604" y="3342421"/>
            <a:chExt cx="2364208" cy="840098"/>
          </a:xfrm>
        </p:grpSpPr>
        <p:sp>
          <p:nvSpPr>
            <p:cNvPr id="2663" name="Google Shape;2663;p41"/>
            <p:cNvSpPr/>
            <p:nvPr/>
          </p:nvSpPr>
          <p:spPr>
            <a:xfrm>
              <a:off x="1810604" y="3753768"/>
              <a:ext cx="1430601" cy="428751"/>
            </a:xfrm>
            <a:custGeom>
              <a:avLst/>
              <a:gdLst/>
              <a:ahLst/>
              <a:cxnLst/>
              <a:rect l="l" t="t" r="r" b="b"/>
              <a:pathLst>
                <a:path w="42066" h="15824" extrusionOk="0">
                  <a:moveTo>
                    <a:pt x="1" y="0"/>
                  </a:moveTo>
                  <a:lnTo>
                    <a:pt x="1" y="6120"/>
                  </a:ln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r>
                <a:rPr lang="en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gua_potable</a:t>
              </a:r>
              <a:endParaRPr sz="2156" dirty="0">
                <a:solidFill>
                  <a:srgbClr val="FFFFFF"/>
                </a:solidFill>
              </a:endParaRPr>
            </a:p>
          </p:txBody>
        </p:sp>
        <p:sp>
          <p:nvSpPr>
            <p:cNvPr id="2664" name="Google Shape;2664;p41"/>
            <p:cNvSpPr/>
            <p:nvPr/>
          </p:nvSpPr>
          <p:spPr>
            <a:xfrm>
              <a:off x="2671175" y="3342421"/>
              <a:ext cx="1503637" cy="411356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grpSp>
        <p:nvGrpSpPr>
          <p:cNvPr id="2665" name="Google Shape;2665;p41"/>
          <p:cNvGrpSpPr/>
          <p:nvPr/>
        </p:nvGrpSpPr>
        <p:grpSpPr>
          <a:xfrm>
            <a:off x="8038236" y="5800588"/>
            <a:ext cx="5990207" cy="1130272"/>
            <a:chOff x="4962684" y="3342421"/>
            <a:chExt cx="2079847" cy="842672"/>
          </a:xfrm>
        </p:grpSpPr>
        <p:sp>
          <p:nvSpPr>
            <p:cNvPr id="2666" name="Google Shape;2666;p41"/>
            <p:cNvSpPr/>
            <p:nvPr/>
          </p:nvSpPr>
          <p:spPr>
            <a:xfrm>
              <a:off x="5902752" y="3753768"/>
              <a:ext cx="1139778" cy="431325"/>
            </a:xfrm>
            <a:custGeom>
              <a:avLst/>
              <a:gdLst/>
              <a:ahLst/>
              <a:cxnLst/>
              <a:rect l="l" t="t" r="r" b="b"/>
              <a:pathLst>
                <a:path w="42066" h="15919" extrusionOk="0">
                  <a:moveTo>
                    <a:pt x="1" y="0"/>
                  </a:moveTo>
                  <a:lnTo>
                    <a:pt x="1" y="13490"/>
                  </a:lnTo>
                  <a:lnTo>
                    <a:pt x="21373" y="15919"/>
                  </a:lnTo>
                  <a:lnTo>
                    <a:pt x="42066" y="13490"/>
                  </a:lnTo>
                  <a:lnTo>
                    <a:pt x="42066" y="6751"/>
                  </a:lnTo>
                  <a:lnTo>
                    <a:pt x="42066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156" dirty="0">
                  <a:solidFill>
                    <a:srgbClr val="FFFFFF"/>
                  </a:solidFill>
                </a:rPr>
                <a:t>% de población con internet</a:t>
              </a:r>
              <a:endParaRPr sz="2156" dirty="0">
                <a:solidFill>
                  <a:srgbClr val="FFFFFF"/>
                </a:solidFill>
              </a:endParaRPr>
            </a:p>
          </p:txBody>
        </p:sp>
        <p:sp>
          <p:nvSpPr>
            <p:cNvPr id="2667" name="Google Shape;2667;p41"/>
            <p:cNvSpPr/>
            <p:nvPr/>
          </p:nvSpPr>
          <p:spPr>
            <a:xfrm>
              <a:off x="4962684" y="3342421"/>
              <a:ext cx="1503962" cy="411356"/>
            </a:xfrm>
            <a:custGeom>
              <a:avLst/>
              <a:gdLst/>
              <a:ahLst/>
              <a:cxnLst/>
              <a:rect l="l" t="t" r="r" b="b"/>
              <a:pathLst>
                <a:path w="55507" h="15182" fill="none" extrusionOk="0">
                  <a:moveTo>
                    <a:pt x="0" y="1"/>
                  </a:moveTo>
                  <a:lnTo>
                    <a:pt x="0" y="9371"/>
                  </a:lnTo>
                  <a:lnTo>
                    <a:pt x="55507" y="9371"/>
                  </a:lnTo>
                  <a:lnTo>
                    <a:pt x="55507" y="1518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grpSp>
        <p:nvGrpSpPr>
          <p:cNvPr id="2668" name="Google Shape;2668;p41"/>
          <p:cNvGrpSpPr/>
          <p:nvPr/>
        </p:nvGrpSpPr>
        <p:grpSpPr>
          <a:xfrm>
            <a:off x="743380" y="2506351"/>
            <a:ext cx="5539428" cy="1293856"/>
            <a:chOff x="578069" y="1326412"/>
            <a:chExt cx="3596743" cy="840099"/>
          </a:xfrm>
        </p:grpSpPr>
        <p:sp>
          <p:nvSpPr>
            <p:cNvPr id="2669" name="Google Shape;2669;p41"/>
            <p:cNvSpPr/>
            <p:nvPr/>
          </p:nvSpPr>
          <p:spPr>
            <a:xfrm>
              <a:off x="578069" y="1326412"/>
              <a:ext cx="2663136" cy="428778"/>
            </a:xfrm>
            <a:custGeom>
              <a:avLst/>
              <a:gdLst/>
              <a:ahLst/>
              <a:cxnLst/>
              <a:rect l="l" t="t" r="r" b="b"/>
              <a:pathLst>
                <a:path w="42066" h="15825" extrusionOk="0">
                  <a:moveTo>
                    <a:pt x="1" y="1"/>
                  </a:move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6121"/>
                  </a:lnTo>
                  <a:lnTo>
                    <a:pt x="4206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Z</a:t>
              </a:r>
              <a:r>
                <a:rPr lang="en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onas_marginales</a:t>
              </a:r>
              <a:endParaRPr sz="2156" dirty="0">
                <a:solidFill>
                  <a:srgbClr val="FFFFFF"/>
                </a:solidFill>
              </a:endParaRPr>
            </a:p>
          </p:txBody>
        </p:sp>
        <p:sp>
          <p:nvSpPr>
            <p:cNvPr id="2670" name="Google Shape;2670;p41"/>
            <p:cNvSpPr/>
            <p:nvPr/>
          </p:nvSpPr>
          <p:spPr>
            <a:xfrm>
              <a:off x="2671175" y="1755182"/>
              <a:ext cx="1503637" cy="411329"/>
            </a:xfrm>
            <a:custGeom>
              <a:avLst/>
              <a:gdLst/>
              <a:ahLst/>
              <a:cxnLst/>
              <a:rect l="l" t="t" r="r" b="b"/>
              <a:pathLst>
                <a:path w="55495" h="15181" fill="none" extrusionOk="0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grpSp>
        <p:nvGrpSpPr>
          <p:cNvPr id="2671" name="Google Shape;2671;p41"/>
          <p:cNvGrpSpPr/>
          <p:nvPr/>
        </p:nvGrpSpPr>
        <p:grpSpPr>
          <a:xfrm>
            <a:off x="8835114" y="2436054"/>
            <a:ext cx="5544030" cy="1300149"/>
            <a:chOff x="4962684" y="1322326"/>
            <a:chExt cx="2068907" cy="844185"/>
          </a:xfrm>
        </p:grpSpPr>
        <p:sp>
          <p:nvSpPr>
            <p:cNvPr id="2672" name="Google Shape;2672;p41"/>
            <p:cNvSpPr/>
            <p:nvPr/>
          </p:nvSpPr>
          <p:spPr>
            <a:xfrm>
              <a:off x="5920100" y="1322326"/>
              <a:ext cx="1111491" cy="431678"/>
            </a:xfrm>
            <a:custGeom>
              <a:avLst/>
              <a:gdLst/>
              <a:ahLst/>
              <a:cxnLst/>
              <a:rect l="l" t="t" r="r" b="b"/>
              <a:pathLst>
                <a:path w="42066" h="15932" extrusionOk="0">
                  <a:moveTo>
                    <a:pt x="1" y="1"/>
                  </a:moveTo>
                  <a:lnTo>
                    <a:pt x="1" y="6751"/>
                  </a:lnTo>
                  <a:lnTo>
                    <a:pt x="1" y="13502"/>
                  </a:lnTo>
                  <a:lnTo>
                    <a:pt x="20694" y="15931"/>
                  </a:lnTo>
                  <a:lnTo>
                    <a:pt x="42066" y="13502"/>
                  </a:lnTo>
                  <a:lnTo>
                    <a:pt x="42066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156" b="1" dirty="0">
                  <a:solidFill>
                    <a:srgbClr val="FFFFFF"/>
                  </a:solidFill>
                </a:rPr>
                <a:t>Natalidad</a:t>
              </a:r>
              <a:endParaRPr sz="2156" b="1" dirty="0">
                <a:solidFill>
                  <a:srgbClr val="FFFFFF"/>
                </a:solidFill>
              </a:endParaRPr>
            </a:p>
          </p:txBody>
        </p:sp>
        <p:sp>
          <p:nvSpPr>
            <p:cNvPr id="2673" name="Google Shape;2673;p41"/>
            <p:cNvSpPr/>
            <p:nvPr/>
          </p:nvSpPr>
          <p:spPr>
            <a:xfrm>
              <a:off x="4962684" y="1755182"/>
              <a:ext cx="1503962" cy="411329"/>
            </a:xfrm>
            <a:custGeom>
              <a:avLst/>
              <a:gdLst/>
              <a:ahLst/>
              <a:cxnLst/>
              <a:rect l="l" t="t" r="r" b="b"/>
              <a:pathLst>
                <a:path w="55507" h="15181" fill="none" extrusionOk="0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grpSp>
        <p:nvGrpSpPr>
          <p:cNvPr id="28" name="Google Shape;2668;p41"/>
          <p:cNvGrpSpPr/>
          <p:nvPr/>
        </p:nvGrpSpPr>
        <p:grpSpPr>
          <a:xfrm>
            <a:off x="719671" y="1462309"/>
            <a:ext cx="6358307" cy="1598228"/>
            <a:chOff x="578069" y="1326412"/>
            <a:chExt cx="4128440" cy="1037727"/>
          </a:xfrm>
        </p:grpSpPr>
        <p:sp>
          <p:nvSpPr>
            <p:cNvPr id="29" name="Google Shape;2669;p41"/>
            <p:cNvSpPr/>
            <p:nvPr/>
          </p:nvSpPr>
          <p:spPr>
            <a:xfrm>
              <a:off x="578069" y="1326412"/>
              <a:ext cx="2663136" cy="428778"/>
            </a:xfrm>
            <a:custGeom>
              <a:avLst/>
              <a:gdLst/>
              <a:ahLst/>
              <a:cxnLst/>
              <a:rect l="l" t="t" r="r" b="b"/>
              <a:pathLst>
                <a:path w="42066" h="15825" extrusionOk="0">
                  <a:moveTo>
                    <a:pt x="1" y="1"/>
                  </a:move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6121"/>
                  </a:lnTo>
                  <a:lnTo>
                    <a:pt x="4206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618" dirty="0" err="1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Seguro_social</a:t>
              </a:r>
              <a:endParaRPr sz="2156" dirty="0">
                <a:solidFill>
                  <a:srgbClr val="FFFFFF"/>
                </a:solidFill>
              </a:endParaRPr>
            </a:p>
          </p:txBody>
        </p:sp>
        <p:sp>
          <p:nvSpPr>
            <p:cNvPr id="30" name="Google Shape;2670;p41"/>
            <p:cNvSpPr/>
            <p:nvPr/>
          </p:nvSpPr>
          <p:spPr>
            <a:xfrm>
              <a:off x="2671175" y="1755182"/>
              <a:ext cx="2035334" cy="608957"/>
            </a:xfrm>
            <a:custGeom>
              <a:avLst/>
              <a:gdLst/>
              <a:ahLst/>
              <a:cxnLst/>
              <a:rect l="l" t="t" r="r" b="b"/>
              <a:pathLst>
                <a:path w="55495" h="15181" fill="none" extrusionOk="0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grpSp>
        <p:nvGrpSpPr>
          <p:cNvPr id="31" name="Google Shape;2671;p41"/>
          <p:cNvGrpSpPr/>
          <p:nvPr/>
        </p:nvGrpSpPr>
        <p:grpSpPr>
          <a:xfrm>
            <a:off x="8851424" y="3662150"/>
            <a:ext cx="5193326" cy="1298321"/>
            <a:chOff x="4962684" y="1323513"/>
            <a:chExt cx="2079847" cy="842998"/>
          </a:xfrm>
        </p:grpSpPr>
        <p:sp>
          <p:nvSpPr>
            <p:cNvPr id="32" name="Google Shape;2672;p41"/>
            <p:cNvSpPr/>
            <p:nvPr/>
          </p:nvSpPr>
          <p:spPr>
            <a:xfrm>
              <a:off x="5902752" y="1323513"/>
              <a:ext cx="1139778" cy="431678"/>
            </a:xfrm>
            <a:custGeom>
              <a:avLst/>
              <a:gdLst/>
              <a:ahLst/>
              <a:cxnLst/>
              <a:rect l="l" t="t" r="r" b="b"/>
              <a:pathLst>
                <a:path w="42066" h="15932" extrusionOk="0">
                  <a:moveTo>
                    <a:pt x="1" y="1"/>
                  </a:moveTo>
                  <a:lnTo>
                    <a:pt x="1" y="6751"/>
                  </a:lnTo>
                  <a:lnTo>
                    <a:pt x="1" y="13502"/>
                  </a:lnTo>
                  <a:lnTo>
                    <a:pt x="20694" y="15931"/>
                  </a:lnTo>
                  <a:lnTo>
                    <a:pt x="42066" y="13502"/>
                  </a:lnTo>
                  <a:lnTo>
                    <a:pt x="42066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P</a:t>
              </a:r>
              <a:r>
                <a:rPr lang="en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m_2.5</a:t>
              </a:r>
              <a:endParaRPr sz="2156" dirty="0">
                <a:solidFill>
                  <a:srgbClr val="FFFFFF"/>
                </a:solidFill>
              </a:endParaRPr>
            </a:p>
          </p:txBody>
        </p:sp>
        <p:sp>
          <p:nvSpPr>
            <p:cNvPr id="33" name="Google Shape;2673;p41"/>
            <p:cNvSpPr/>
            <p:nvPr/>
          </p:nvSpPr>
          <p:spPr>
            <a:xfrm>
              <a:off x="4962684" y="1755182"/>
              <a:ext cx="1503962" cy="411329"/>
            </a:xfrm>
            <a:custGeom>
              <a:avLst/>
              <a:gdLst/>
              <a:ahLst/>
              <a:cxnLst/>
              <a:rect l="l" t="t" r="r" b="b"/>
              <a:pathLst>
                <a:path w="55507" h="15181" fill="none" extrusionOk="0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grpSp>
        <p:nvGrpSpPr>
          <p:cNvPr id="2674" name="Google Shape;2674;p41"/>
          <p:cNvGrpSpPr/>
          <p:nvPr/>
        </p:nvGrpSpPr>
        <p:grpSpPr>
          <a:xfrm>
            <a:off x="6165083" y="3837315"/>
            <a:ext cx="2912521" cy="1513911"/>
            <a:chOff x="3665463" y="2262964"/>
            <a:chExt cx="1891096" cy="982980"/>
          </a:xfrm>
        </p:grpSpPr>
        <p:sp>
          <p:nvSpPr>
            <p:cNvPr id="2675" name="Google Shape;2675;p41"/>
            <p:cNvSpPr/>
            <p:nvPr/>
          </p:nvSpPr>
          <p:spPr>
            <a:xfrm>
              <a:off x="3665463" y="2262964"/>
              <a:ext cx="1891096" cy="982980"/>
            </a:xfrm>
            <a:custGeom>
              <a:avLst/>
              <a:gdLst/>
              <a:ahLst/>
              <a:cxnLst/>
              <a:rect l="l" t="t" r="r" b="b"/>
              <a:pathLst>
                <a:path w="69795" h="36279" extrusionOk="0">
                  <a:moveTo>
                    <a:pt x="0" y="1"/>
                  </a:moveTo>
                  <a:lnTo>
                    <a:pt x="0" y="36279"/>
                  </a:lnTo>
                  <a:lnTo>
                    <a:pt x="69795" y="36279"/>
                  </a:lnTo>
                  <a:lnTo>
                    <a:pt x="6979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2676" name="Google Shape;2676;p41"/>
            <p:cNvSpPr/>
            <p:nvPr/>
          </p:nvSpPr>
          <p:spPr>
            <a:xfrm>
              <a:off x="3741901" y="2328615"/>
              <a:ext cx="1738198" cy="851677"/>
            </a:xfrm>
            <a:custGeom>
              <a:avLst/>
              <a:gdLst/>
              <a:ahLst/>
              <a:cxnLst/>
              <a:rect l="l" t="t" r="r" b="b"/>
              <a:pathLst>
                <a:path w="64152" h="31433" fill="none" extrusionOk="0">
                  <a:moveTo>
                    <a:pt x="1" y="1"/>
                  </a:moveTo>
                  <a:lnTo>
                    <a:pt x="64152" y="1"/>
                  </a:lnTo>
                  <a:lnTo>
                    <a:pt x="64152" y="31433"/>
                  </a:lnTo>
                  <a:lnTo>
                    <a:pt x="1" y="31433"/>
                  </a:lnTo>
                  <a:close/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grpSp>
          <p:nvGrpSpPr>
            <p:cNvPr id="2677" name="Google Shape;2677;p41"/>
            <p:cNvGrpSpPr/>
            <p:nvPr/>
          </p:nvGrpSpPr>
          <p:grpSpPr>
            <a:xfrm>
              <a:off x="3855875" y="2472154"/>
              <a:ext cx="1432200" cy="564600"/>
              <a:chOff x="5078900" y="1303663"/>
              <a:chExt cx="1432200" cy="564600"/>
            </a:xfrm>
          </p:grpSpPr>
          <p:sp>
            <p:nvSpPr>
              <p:cNvPr id="2678" name="Google Shape;2678;p41"/>
              <p:cNvSpPr txBox="1"/>
              <p:nvPr/>
            </p:nvSpPr>
            <p:spPr>
              <a:xfrm>
                <a:off x="5078900" y="1303663"/>
                <a:ext cx="1432200" cy="26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pPr algn="ctr"/>
                <a:r>
                  <a:rPr lang="es-MX" sz="4312" b="1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ODS</a:t>
                </a:r>
                <a:endParaRPr sz="4312" b="1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679" name="Google Shape;2679;p41"/>
              <p:cNvSpPr txBox="1"/>
              <p:nvPr/>
            </p:nvSpPr>
            <p:spPr>
              <a:xfrm>
                <a:off x="5078900" y="1569163"/>
                <a:ext cx="1432200" cy="29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0806" tIns="140806" rIns="140806" bIns="140806" anchor="ctr" anchorCtr="0">
                <a:noAutofit/>
              </a:bodyPr>
              <a:lstStyle/>
              <a:p>
                <a:pPr algn="ctr"/>
                <a:r>
                  <a:rPr lang="en" sz="1848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Base de datos</a:t>
                </a:r>
                <a:endParaRPr sz="1848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4" name="Google Shape;2668;p41"/>
          <p:cNvGrpSpPr/>
          <p:nvPr/>
        </p:nvGrpSpPr>
        <p:grpSpPr>
          <a:xfrm>
            <a:off x="937126" y="379480"/>
            <a:ext cx="6085950" cy="1277805"/>
            <a:chOff x="578069" y="1326412"/>
            <a:chExt cx="3986043" cy="695677"/>
          </a:xfrm>
        </p:grpSpPr>
        <p:sp>
          <p:nvSpPr>
            <p:cNvPr id="36" name="Google Shape;2670;p41"/>
            <p:cNvSpPr/>
            <p:nvPr/>
          </p:nvSpPr>
          <p:spPr>
            <a:xfrm rot="10800000">
              <a:off x="3120405" y="1489850"/>
              <a:ext cx="1443707" cy="532239"/>
            </a:xfrm>
            <a:custGeom>
              <a:avLst/>
              <a:gdLst/>
              <a:ahLst/>
              <a:cxnLst/>
              <a:rect l="l" t="t" r="r" b="b"/>
              <a:pathLst>
                <a:path w="55495" h="15181" fill="none" extrusionOk="0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  <p:sp>
          <p:nvSpPr>
            <p:cNvPr id="35" name="Google Shape;2669;p41"/>
            <p:cNvSpPr/>
            <p:nvPr/>
          </p:nvSpPr>
          <p:spPr>
            <a:xfrm>
              <a:off x="578069" y="1326412"/>
              <a:ext cx="2663136" cy="428778"/>
            </a:xfrm>
            <a:custGeom>
              <a:avLst/>
              <a:gdLst/>
              <a:ahLst/>
              <a:cxnLst/>
              <a:rect l="l" t="t" r="r" b="b"/>
              <a:pathLst>
                <a:path w="42066" h="15825" extrusionOk="0">
                  <a:moveTo>
                    <a:pt x="1" y="1"/>
                  </a:move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6121"/>
                  </a:lnTo>
                  <a:lnTo>
                    <a:pt x="42065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618" dirty="0" err="1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Prestaciones_sociales</a:t>
              </a:r>
              <a:endParaRPr sz="2156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Google Shape;2662;p41"/>
          <p:cNvGrpSpPr/>
          <p:nvPr/>
        </p:nvGrpSpPr>
        <p:grpSpPr>
          <a:xfrm>
            <a:off x="878204" y="5258278"/>
            <a:ext cx="6358429" cy="1313143"/>
            <a:chOff x="1794879" y="3342421"/>
            <a:chExt cx="2379933" cy="852622"/>
          </a:xfrm>
        </p:grpSpPr>
        <p:sp>
          <p:nvSpPr>
            <p:cNvPr id="38" name="Google Shape;2663;p41"/>
            <p:cNvSpPr/>
            <p:nvPr/>
          </p:nvSpPr>
          <p:spPr>
            <a:xfrm>
              <a:off x="1794879" y="3766292"/>
              <a:ext cx="1430601" cy="428751"/>
            </a:xfrm>
            <a:custGeom>
              <a:avLst/>
              <a:gdLst/>
              <a:ahLst/>
              <a:cxnLst/>
              <a:rect l="l" t="t" r="r" b="b"/>
              <a:pathLst>
                <a:path w="42066" h="15824" extrusionOk="0">
                  <a:moveTo>
                    <a:pt x="1" y="0"/>
                  </a:moveTo>
                  <a:lnTo>
                    <a:pt x="1" y="6120"/>
                  </a:ln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Educación</a:t>
              </a:r>
              <a:endParaRPr sz="2156" dirty="0">
                <a:solidFill>
                  <a:srgbClr val="FFFFFF"/>
                </a:solidFill>
              </a:endParaRPr>
            </a:p>
          </p:txBody>
        </p:sp>
        <p:sp>
          <p:nvSpPr>
            <p:cNvPr id="39" name="Google Shape;2664;p41"/>
            <p:cNvSpPr/>
            <p:nvPr/>
          </p:nvSpPr>
          <p:spPr>
            <a:xfrm>
              <a:off x="2671175" y="3342421"/>
              <a:ext cx="1503637" cy="411356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sp>
        <p:nvSpPr>
          <p:cNvPr id="4" name="Terminador 3"/>
          <p:cNvSpPr/>
          <p:nvPr/>
        </p:nvSpPr>
        <p:spPr>
          <a:xfrm>
            <a:off x="7739322" y="306958"/>
            <a:ext cx="3949684" cy="893433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72" b="1" dirty="0" err="1">
                <a:solidFill>
                  <a:srgbClr val="000000"/>
                </a:solidFill>
              </a:rPr>
              <a:t>Ods_codigo</a:t>
            </a:r>
            <a:endParaRPr lang="es-MX" sz="2772" b="1" dirty="0">
              <a:solidFill>
                <a:srgbClr val="000000"/>
              </a:solidFill>
            </a:endParaRPr>
          </a:p>
        </p:txBody>
      </p:sp>
      <p:sp>
        <p:nvSpPr>
          <p:cNvPr id="48" name="Terminador 47"/>
          <p:cNvSpPr/>
          <p:nvPr/>
        </p:nvSpPr>
        <p:spPr>
          <a:xfrm>
            <a:off x="7720084" y="1400884"/>
            <a:ext cx="3949684" cy="893433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72" b="1" dirty="0" err="1">
                <a:solidFill>
                  <a:srgbClr val="000000"/>
                </a:solidFill>
              </a:rPr>
              <a:t>countries</a:t>
            </a:r>
            <a:endParaRPr lang="es-MX" sz="2772" b="1" dirty="0">
              <a:solidFill>
                <a:srgbClr val="000000"/>
              </a:solidFill>
            </a:endParaRPr>
          </a:p>
        </p:txBody>
      </p:sp>
      <p:grpSp>
        <p:nvGrpSpPr>
          <p:cNvPr id="89" name="Google Shape;2662;p41"/>
          <p:cNvGrpSpPr/>
          <p:nvPr/>
        </p:nvGrpSpPr>
        <p:grpSpPr>
          <a:xfrm>
            <a:off x="1613346" y="6400508"/>
            <a:ext cx="5720072" cy="1293855"/>
            <a:chOff x="1810604" y="3342421"/>
            <a:chExt cx="2140999" cy="840098"/>
          </a:xfrm>
        </p:grpSpPr>
        <p:sp>
          <p:nvSpPr>
            <p:cNvPr id="90" name="Google Shape;2663;p41"/>
            <p:cNvSpPr/>
            <p:nvPr/>
          </p:nvSpPr>
          <p:spPr>
            <a:xfrm>
              <a:off x="1810604" y="3753768"/>
              <a:ext cx="1430601" cy="428751"/>
            </a:xfrm>
            <a:custGeom>
              <a:avLst/>
              <a:gdLst/>
              <a:ahLst/>
              <a:cxnLst/>
              <a:rect l="l" t="t" r="r" b="b"/>
              <a:pathLst>
                <a:path w="42066" h="15824" extrusionOk="0">
                  <a:moveTo>
                    <a:pt x="1" y="0"/>
                  </a:moveTo>
                  <a:lnTo>
                    <a:pt x="1" y="6120"/>
                  </a:lnTo>
                  <a:lnTo>
                    <a:pt x="1" y="12228"/>
                  </a:lnTo>
                  <a:lnTo>
                    <a:pt x="21027" y="15824"/>
                  </a:lnTo>
                  <a:lnTo>
                    <a:pt x="42065" y="12228"/>
                  </a:lnTo>
                  <a:lnTo>
                    <a:pt x="42065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40806" tIns="140806" rIns="140806" bIns="21122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s-MX" sz="2618" dirty="0">
                  <a:solidFill>
                    <a:srgbClr val="FFFFFF"/>
                  </a:solidFill>
                  <a:latin typeface="Fira Sans Extra Condensed Medium"/>
                  <a:cs typeface="Fira Sans Extra Condensed Medium"/>
                  <a:sym typeface="Fira Sans Extra Condensed Medium"/>
                </a:rPr>
                <a:t>desnutrición</a:t>
              </a:r>
              <a:endParaRPr sz="2156" dirty="0">
                <a:solidFill>
                  <a:srgbClr val="FFFFFF"/>
                </a:solidFill>
              </a:endParaRPr>
            </a:p>
          </p:txBody>
        </p:sp>
        <p:sp>
          <p:nvSpPr>
            <p:cNvPr id="91" name="Google Shape;2664;p41"/>
            <p:cNvSpPr/>
            <p:nvPr/>
          </p:nvSpPr>
          <p:spPr>
            <a:xfrm>
              <a:off x="2671175" y="3342421"/>
              <a:ext cx="1280428" cy="411356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134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40806" tIns="140806" rIns="140806" bIns="140806" anchor="ctr" anchorCtr="0">
              <a:noAutofit/>
            </a:bodyPr>
            <a:lstStyle/>
            <a:p>
              <a:endParaRPr sz="2156"/>
            </a:p>
          </p:txBody>
        </p:sp>
      </p:grpSp>
      <p:pic>
        <p:nvPicPr>
          <p:cNvPr id="95" name="Google Shape;334;p35">
            <a:extLst>
              <a:ext uri="{FF2B5EF4-FFF2-40B4-BE49-F238E27FC236}">
                <a16:creationId xmlns:a16="http://schemas.microsoft.com/office/drawing/2014/main" id="{B6B0BA28-D30D-40EE-803E-8F5AF58F35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7122" y="6531252"/>
            <a:ext cx="1132840" cy="141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F26DDE32-7653-4008-B4AB-988C68ECF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648" y="-1"/>
            <a:ext cx="755877" cy="7921625"/>
          </a:xfrm>
          <a:prstGeom prst="rect">
            <a:avLst/>
          </a:prstGeom>
        </p:spPr>
      </p:pic>
      <p:pic>
        <p:nvPicPr>
          <p:cNvPr id="97" name="Google Shape;337;p35">
            <a:extLst>
              <a:ext uri="{FF2B5EF4-FFF2-40B4-BE49-F238E27FC236}">
                <a16:creationId xmlns:a16="http://schemas.microsoft.com/office/drawing/2014/main" id="{61334ED4-73DE-49B5-ADB8-A0B8789755A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3100" y="6571421"/>
            <a:ext cx="1015669" cy="1288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1873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447</Words>
  <Application>Microsoft Office PowerPoint</Application>
  <PresentationFormat>Personalizado</PresentationFormat>
  <Paragraphs>71</Paragraphs>
  <Slides>13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arial</vt:lpstr>
      <vt:lpstr>Montserrat SemiBold</vt:lpstr>
      <vt:lpstr>Wingdings</vt:lpstr>
      <vt:lpstr>Calibri</vt:lpstr>
      <vt:lpstr>Montserrat</vt:lpstr>
      <vt:lpstr>Roboto</vt:lpstr>
      <vt:lpstr>Open Sans</vt:lpstr>
      <vt:lpstr>Fira Sans Extra Condensed Medium</vt:lpstr>
      <vt:lpstr>Oswald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Sostenibilidad</vt:lpstr>
      <vt:lpstr>Recolección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TPMX048</dc:creator>
  <cp:lastModifiedBy>Andrea Solano Garcia</cp:lastModifiedBy>
  <cp:revision>9</cp:revision>
  <dcterms:modified xsi:type="dcterms:W3CDTF">2021-12-15T00:10:15Z</dcterms:modified>
</cp:coreProperties>
</file>